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23.png" ContentType="image/png"/>
  <Override PartName="/ppt/media/image22.png" ContentType="image/png"/>
  <Override PartName="/ppt/media/image21.png" ContentType="image/png"/>
  <Override PartName="/ppt/media/image5.png" ContentType="image/png"/>
  <Override PartName="/ppt/media/image30.png" ContentType="image/png"/>
  <Override PartName="/ppt/media/image28.png" ContentType="image/png"/>
  <Override PartName="/ppt/media/image10.png" ContentType="image/png"/>
  <Override PartName="/ppt/media/image27.jpeg" ContentType="image/jpeg"/>
  <Override PartName="/ppt/media/image29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8.png" ContentType="image/png"/>
  <Override PartName="/ppt/media/image13.png" ContentType="image/png"/>
  <Override PartName="/ppt/media/image9.png" ContentType="image/png"/>
  <Override PartName="/ppt/media/image32.jpeg" ContentType="image/jpeg"/>
  <Override PartName="/ppt/media/image4.png" ContentType="image/png"/>
  <Override PartName="/ppt/media/image3.png" ContentType="image/png"/>
  <Override PartName="/ppt/media/image17.jpeg" ContentType="image/jpeg"/>
  <Override PartName="/ppt/media/image26.png" ContentType="image/png"/>
  <Override PartName="/ppt/media/image2.png" ContentType="image/png"/>
  <Override PartName="/ppt/media/image25.png" ContentType="image/png"/>
  <Override PartName="/ppt/media/image31.png" ContentType="image/png"/>
  <Override PartName="/ppt/media/image1.png" ContentType="image/png"/>
  <Override PartName="/ppt/media/image24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8.png" ContentType="image/png"/>
  <Override PartName="/ppt/media/image20.png" ContentType="image/png"/>
  <Override PartName="/ppt/media/image19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9144000" cy="51498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323964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2208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45720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/>
          </p:nvPr>
        </p:nvSpPr>
        <p:spPr>
          <a:xfrm>
            <a:off x="323964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/>
          </p:nvPr>
        </p:nvSpPr>
        <p:spPr>
          <a:xfrm>
            <a:off x="602208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323964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602208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/>
          </p:nvPr>
        </p:nvSpPr>
        <p:spPr>
          <a:xfrm>
            <a:off x="45720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/>
          </p:nvPr>
        </p:nvSpPr>
        <p:spPr>
          <a:xfrm>
            <a:off x="323964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/>
          </p:nvPr>
        </p:nvSpPr>
        <p:spPr>
          <a:xfrm>
            <a:off x="602208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323964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/>
          </p:nvPr>
        </p:nvSpPr>
        <p:spPr>
          <a:xfrm>
            <a:off x="602208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/>
          </p:nvPr>
        </p:nvSpPr>
        <p:spPr>
          <a:xfrm>
            <a:off x="45720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/>
          </p:nvPr>
        </p:nvSpPr>
        <p:spPr>
          <a:xfrm>
            <a:off x="323964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/>
          </p:nvPr>
        </p:nvSpPr>
        <p:spPr>
          <a:xfrm>
            <a:off x="602208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subTitle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/>
          </p:nvPr>
        </p:nvSpPr>
        <p:spPr>
          <a:xfrm>
            <a:off x="323964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/>
          </p:nvPr>
        </p:nvSpPr>
        <p:spPr>
          <a:xfrm>
            <a:off x="6022080" y="120492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/>
          </p:nvPr>
        </p:nvSpPr>
        <p:spPr>
          <a:xfrm>
            <a:off x="45720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6"/>
          <p:cNvSpPr>
            <a:spLocks noGrp="1"/>
          </p:cNvSpPr>
          <p:nvPr>
            <p:ph/>
          </p:nvPr>
        </p:nvSpPr>
        <p:spPr>
          <a:xfrm>
            <a:off x="323964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7"/>
          <p:cNvSpPr>
            <a:spLocks noGrp="1"/>
          </p:cNvSpPr>
          <p:nvPr>
            <p:ph/>
          </p:nvPr>
        </p:nvSpPr>
        <p:spPr>
          <a:xfrm>
            <a:off x="6022080" y="2764800"/>
            <a:ext cx="26496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4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/>
          </p:nvPr>
        </p:nvSpPr>
        <p:spPr>
          <a:xfrm>
            <a:off x="4674240" y="276480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45720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674240" y="1204920"/>
            <a:ext cx="401580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457200" y="2764800"/>
            <a:ext cx="8229240" cy="1424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0" y="1800"/>
            <a:ext cx="9143640" cy="5143680"/>
          </a:xfrm>
          <a:custGeom>
            <a:avLst/>
            <a:gdLst/>
            <a:ah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322280" y="25560"/>
            <a:ext cx="64994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184400"/>
            <a:ext cx="8229240" cy="339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ftr"/>
          </p:nvPr>
        </p:nvSpPr>
        <p:spPr>
          <a:xfrm>
            <a:off x="3108960" y="4789440"/>
            <a:ext cx="292572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45720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fld id="{21EFA0C2-1D5A-4F90-8054-4E18EC7E962F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11/20/22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658368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2BF11DD7-E929-4DDE-9AA5-F6D0E366EAB3}" type="slidenum">
              <a:rPr b="0" lang="fr-FR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bg object 16"/>
          <p:cNvSpPr/>
          <p:nvPr/>
        </p:nvSpPr>
        <p:spPr>
          <a:xfrm>
            <a:off x="0" y="1800"/>
            <a:ext cx="9143640" cy="5143680"/>
          </a:xfrm>
          <a:custGeom>
            <a:avLst/>
            <a:gdLst/>
            <a:ah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322280" y="25560"/>
            <a:ext cx="6499440" cy="1122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ftr"/>
          </p:nvPr>
        </p:nvSpPr>
        <p:spPr>
          <a:xfrm>
            <a:off x="3108960" y="4789440"/>
            <a:ext cx="292572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45720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fld id="{F379BE41-CD31-4676-A5C7-BA7D4E86435C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11/20/22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sldNum"/>
          </p:nvPr>
        </p:nvSpPr>
        <p:spPr>
          <a:xfrm>
            <a:off x="658368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DD27FEB7-32A5-4C8C-BD01-486D28D9A12D}" type="slidenum">
              <a:rPr b="0" lang="fr-FR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body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g object 16"/>
          <p:cNvSpPr/>
          <p:nvPr/>
        </p:nvSpPr>
        <p:spPr>
          <a:xfrm>
            <a:off x="0" y="1800"/>
            <a:ext cx="9143640" cy="5143680"/>
          </a:xfrm>
          <a:custGeom>
            <a:avLst/>
            <a:gdLst/>
            <a:ah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1"/>
          <p:cNvSpPr>
            <a:spLocks noGrp="1"/>
          </p:cNvSpPr>
          <p:nvPr>
            <p:ph type="ftr"/>
          </p:nvPr>
        </p:nvSpPr>
        <p:spPr>
          <a:xfrm>
            <a:off x="3108960" y="4789440"/>
            <a:ext cx="292572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dt"/>
          </p:nvPr>
        </p:nvSpPr>
        <p:spPr>
          <a:xfrm>
            <a:off x="45720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fld id="{F2C84C1C-A5C0-4BB1-B4BD-8E03B8FD37C0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11/20/22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sldNum"/>
          </p:nvPr>
        </p:nvSpPr>
        <p:spPr>
          <a:xfrm>
            <a:off x="658368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A1C0C01B-2C5A-44F1-9398-2C210E4618C8}" type="slidenum">
              <a:rPr b="0" lang="fr-FR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9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g object 16"/>
          <p:cNvSpPr/>
          <p:nvPr/>
        </p:nvSpPr>
        <p:spPr>
          <a:xfrm>
            <a:off x="0" y="1800"/>
            <a:ext cx="9143640" cy="5143680"/>
          </a:xfrm>
          <a:custGeom>
            <a:avLst/>
            <a:gdLst/>
            <a:ah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2485800" y="2118600"/>
            <a:ext cx="4171680" cy="3657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ftr"/>
          </p:nvPr>
        </p:nvSpPr>
        <p:spPr>
          <a:xfrm>
            <a:off x="3108960" y="4789440"/>
            <a:ext cx="292572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dt"/>
          </p:nvPr>
        </p:nvSpPr>
        <p:spPr>
          <a:xfrm>
            <a:off x="45720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fld id="{D776AE03-D78E-442F-B2C7-9E65C5F8548B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11/20/22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sldNum"/>
          </p:nvPr>
        </p:nvSpPr>
        <p:spPr>
          <a:xfrm>
            <a:off x="6583680" y="4789440"/>
            <a:ext cx="2102760" cy="257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algn="r">
              <a:lnSpc>
                <a:spcPct val="100000"/>
              </a:lnSpc>
            </a:pPr>
            <a:fld id="{3971CF4D-5F3A-42F7-B40B-33057C4AD7A5}" type="slidenum">
              <a:rPr b="0" lang="fr-FR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fr-FR" sz="1800" spc="-1" strike="noStrike">
              <a:latin typeface="Times New Roman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 type="body"/>
          </p:nvPr>
        </p:nvSpPr>
        <p:spPr>
          <a:xfrm>
            <a:off x="457200" y="1204920"/>
            <a:ext cx="8229240" cy="2986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jpeg"/><Relationship Id="rId5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5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object 2"/>
          <p:cNvGrpSpPr/>
          <p:nvPr/>
        </p:nvGrpSpPr>
        <p:grpSpPr>
          <a:xfrm>
            <a:off x="2671560" y="217440"/>
            <a:ext cx="3139200" cy="3624480"/>
            <a:chOff x="2671560" y="217440"/>
            <a:chExt cx="3139200" cy="3624480"/>
          </a:xfrm>
        </p:grpSpPr>
        <p:sp>
          <p:nvSpPr>
            <p:cNvPr id="169" name="object 3"/>
            <p:cNvSpPr/>
            <p:nvPr/>
          </p:nvSpPr>
          <p:spPr>
            <a:xfrm>
              <a:off x="2671560" y="217440"/>
              <a:ext cx="2925000" cy="3405240"/>
            </a:xfrm>
            <a:custGeom>
              <a:avLst/>
              <a:gdLst/>
              <a:ahLst/>
              <a:rect l="l" t="t" r="r" b="b"/>
              <a:pathLst>
                <a:path w="2925445" h="3405504">
                  <a:moveTo>
                    <a:pt x="1462684" y="3405238"/>
                  </a:moveTo>
                  <a:lnTo>
                    <a:pt x="0" y="3405238"/>
                  </a:lnTo>
                  <a:lnTo>
                    <a:pt x="0" y="0"/>
                  </a:lnTo>
                  <a:lnTo>
                    <a:pt x="2925000" y="0"/>
                  </a:lnTo>
                  <a:lnTo>
                    <a:pt x="2925000" y="3405238"/>
                  </a:lnTo>
                  <a:lnTo>
                    <a:pt x="1462684" y="3405238"/>
                  </a:lnTo>
                  <a:close/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0" name="object 4"/>
            <p:cNvSpPr/>
            <p:nvPr/>
          </p:nvSpPr>
          <p:spPr>
            <a:xfrm>
              <a:off x="2885760" y="436680"/>
              <a:ext cx="2925000" cy="3405240"/>
            </a:xfrm>
            <a:custGeom>
              <a:avLst/>
              <a:gdLst/>
              <a:ahLst/>
              <a:rect l="l" t="t" r="r" b="b"/>
              <a:pathLst>
                <a:path w="2925445" h="3405504">
                  <a:moveTo>
                    <a:pt x="2925000" y="0"/>
                  </a:moveTo>
                  <a:lnTo>
                    <a:pt x="0" y="0"/>
                  </a:lnTo>
                  <a:lnTo>
                    <a:pt x="0" y="3405238"/>
                  </a:lnTo>
                  <a:lnTo>
                    <a:pt x="1462684" y="3405238"/>
                  </a:lnTo>
                  <a:lnTo>
                    <a:pt x="2925000" y="3405238"/>
                  </a:lnTo>
                  <a:lnTo>
                    <a:pt x="2925000" y="0"/>
                  </a:lnTo>
                  <a:close/>
                </a:path>
              </a:pathLst>
            </a:custGeom>
            <a:solidFill>
              <a:srgbClr val="f9d1d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71" name="object 5"/>
          <p:cNvSpPr/>
          <p:nvPr/>
        </p:nvSpPr>
        <p:spPr>
          <a:xfrm>
            <a:off x="0" y="1800"/>
            <a:ext cx="748800" cy="2682000"/>
          </a:xfrm>
          <a:custGeom>
            <a:avLst/>
            <a:gdLst/>
            <a:ahLst/>
            <a:rect l="l" t="t" r="r" b="b"/>
            <a:pathLst>
              <a:path w="749300" h="2682240">
                <a:moveTo>
                  <a:pt x="748804" y="0"/>
                </a:moveTo>
                <a:lnTo>
                  <a:pt x="0" y="0"/>
                </a:lnTo>
                <a:lnTo>
                  <a:pt x="0" y="2681998"/>
                </a:lnTo>
                <a:lnTo>
                  <a:pt x="748804" y="2681998"/>
                </a:lnTo>
                <a:lnTo>
                  <a:pt x="748804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2" name="object 6" descr=""/>
          <p:cNvPicPr/>
          <p:nvPr/>
        </p:nvPicPr>
        <p:blipFill>
          <a:blip r:embed="rId1"/>
          <a:stretch/>
        </p:blipFill>
        <p:spPr>
          <a:xfrm>
            <a:off x="4856760" y="1800"/>
            <a:ext cx="4286880" cy="4272120"/>
          </a:xfrm>
          <a:prstGeom prst="rect">
            <a:avLst/>
          </a:prstGeom>
          <a:ln w="0">
            <a:noFill/>
          </a:ln>
        </p:spPr>
      </p:pic>
      <p:pic>
        <p:nvPicPr>
          <p:cNvPr id="173" name="object 7" descr=""/>
          <p:cNvPicPr/>
          <p:nvPr/>
        </p:nvPicPr>
        <p:blipFill>
          <a:blip r:embed="rId2"/>
          <a:stretch/>
        </p:blipFill>
        <p:spPr>
          <a:xfrm>
            <a:off x="0" y="142560"/>
            <a:ext cx="1471320" cy="3348720"/>
          </a:xfrm>
          <a:prstGeom prst="rect">
            <a:avLst/>
          </a:prstGeom>
          <a:ln w="0">
            <a:noFill/>
          </a:ln>
        </p:spPr>
      </p:pic>
      <p:pic>
        <p:nvPicPr>
          <p:cNvPr id="174" name="object 8" descr=""/>
          <p:cNvPicPr/>
          <p:nvPr/>
        </p:nvPicPr>
        <p:blipFill>
          <a:blip r:embed="rId3"/>
          <a:stretch/>
        </p:blipFill>
        <p:spPr>
          <a:xfrm>
            <a:off x="8089560" y="3382920"/>
            <a:ext cx="1054080" cy="1761840"/>
          </a:xfrm>
          <a:prstGeom prst="rect">
            <a:avLst/>
          </a:prstGeom>
          <a:ln w="0">
            <a:noFill/>
          </a:ln>
        </p:spPr>
      </p:pic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3352680" y="1508040"/>
            <a:ext cx="209448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3000" spc="-7" strike="noStrike">
                <a:solidFill>
                  <a:srgbClr val="460e02"/>
                </a:solidFill>
                <a:latin typeface="Arial"/>
              </a:rPr>
              <a:t>Projet</a:t>
            </a:r>
            <a:r>
              <a:rPr b="1" lang="fr-FR" sz="3000" spc="-111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3000" spc="-7" strike="noStrike">
                <a:solidFill>
                  <a:srgbClr val="460e02"/>
                </a:solidFill>
                <a:latin typeface="Arial"/>
              </a:rPr>
              <a:t>Web</a:t>
            </a:r>
            <a:endParaRPr b="0" lang="fr-FR" sz="3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object 10"/>
          <p:cNvSpPr/>
          <p:nvPr/>
        </p:nvSpPr>
        <p:spPr>
          <a:xfrm>
            <a:off x="3581280" y="2899800"/>
            <a:ext cx="20570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indent="2836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Présenté par  Lynda Ben Bekkou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77" name="object 11"/>
          <p:cNvSpPr/>
          <p:nvPr/>
        </p:nvSpPr>
        <p:spPr>
          <a:xfrm>
            <a:off x="4952880" y="3641760"/>
            <a:ext cx="865800" cy="4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7" strike="noStrike">
                <a:solidFill>
                  <a:srgbClr val="460e02"/>
                </a:solidFill>
                <a:latin typeface="Arial MT"/>
              </a:rPr>
              <a:t>2022/2023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178" name="object 12"/>
          <p:cNvSpPr/>
          <p:nvPr/>
        </p:nvSpPr>
        <p:spPr>
          <a:xfrm>
            <a:off x="4721400" y="3890160"/>
            <a:ext cx="3067920" cy="1080"/>
          </a:xfrm>
          <a:custGeom>
            <a:avLst/>
            <a:gdLst/>
            <a:ahLst/>
            <a:rect l="l" t="t" r="r" b="b"/>
            <a:pathLst>
              <a:path w="3068320" h="1270">
                <a:moveTo>
                  <a:pt x="0" y="0"/>
                </a:moveTo>
                <a:lnTo>
                  <a:pt x="3067913" y="723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object 13"/>
          <p:cNvSpPr/>
          <p:nvPr/>
        </p:nvSpPr>
        <p:spPr>
          <a:xfrm>
            <a:off x="4721400" y="4056480"/>
            <a:ext cx="3067920" cy="1080"/>
          </a:xfrm>
          <a:custGeom>
            <a:avLst/>
            <a:gdLst/>
            <a:ahLst/>
            <a:rect l="l" t="t" r="r" b="b"/>
            <a:pathLst>
              <a:path w="3068320" h="1270">
                <a:moveTo>
                  <a:pt x="0" y="0"/>
                </a:moveTo>
                <a:lnTo>
                  <a:pt x="3067913" y="723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0" name="object 14" descr=""/>
          <p:cNvPicPr/>
          <p:nvPr/>
        </p:nvPicPr>
        <p:blipFill>
          <a:blip r:embed="rId4"/>
          <a:stretch/>
        </p:blipFill>
        <p:spPr>
          <a:xfrm>
            <a:off x="-304920" y="1660680"/>
            <a:ext cx="2991600" cy="33138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object 2"/>
          <p:cNvSpPr/>
          <p:nvPr/>
        </p:nvSpPr>
        <p:spPr>
          <a:xfrm>
            <a:off x="0" y="4739040"/>
            <a:ext cx="9142920" cy="406800"/>
          </a:xfrm>
          <a:custGeom>
            <a:avLst/>
            <a:gdLst/>
            <a:ah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51" name="object 3" descr=""/>
          <p:cNvPicPr/>
          <p:nvPr/>
        </p:nvPicPr>
        <p:blipFill>
          <a:blip r:embed="rId1"/>
          <a:stretch/>
        </p:blipFill>
        <p:spPr>
          <a:xfrm>
            <a:off x="7966080" y="1800"/>
            <a:ext cx="1177560" cy="2713320"/>
          </a:xfrm>
          <a:prstGeom prst="rect">
            <a:avLst/>
          </a:prstGeom>
          <a:ln w="0">
            <a:noFill/>
          </a:ln>
        </p:spPr>
      </p:pic>
      <p:grpSp>
        <p:nvGrpSpPr>
          <p:cNvPr id="252" name="object 4"/>
          <p:cNvGrpSpPr/>
          <p:nvPr/>
        </p:nvGrpSpPr>
        <p:grpSpPr>
          <a:xfrm>
            <a:off x="0" y="1398600"/>
            <a:ext cx="4175640" cy="3746520"/>
            <a:chOff x="0" y="1398600"/>
            <a:chExt cx="4175640" cy="3746520"/>
          </a:xfrm>
        </p:grpSpPr>
        <p:pic>
          <p:nvPicPr>
            <p:cNvPr id="253" name="object 5" descr=""/>
            <p:cNvPicPr/>
            <p:nvPr/>
          </p:nvPicPr>
          <p:blipFill>
            <a:blip r:embed="rId2"/>
            <a:stretch/>
          </p:blipFill>
          <p:spPr>
            <a:xfrm>
              <a:off x="168480" y="3271680"/>
              <a:ext cx="1089720" cy="1873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4" name="object 6" descr=""/>
            <p:cNvPicPr/>
            <p:nvPr/>
          </p:nvPicPr>
          <p:blipFill>
            <a:blip r:embed="rId3"/>
            <a:stretch/>
          </p:blipFill>
          <p:spPr>
            <a:xfrm>
              <a:off x="0" y="2572920"/>
              <a:ext cx="909360" cy="25722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5" name="object 7" descr=""/>
            <p:cNvPicPr/>
            <p:nvPr/>
          </p:nvPicPr>
          <p:blipFill>
            <a:blip r:embed="rId4"/>
            <a:stretch/>
          </p:blipFill>
          <p:spPr>
            <a:xfrm>
              <a:off x="744840" y="1398600"/>
              <a:ext cx="3430800" cy="1821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720000" y="25560"/>
            <a:ext cx="2661120" cy="2207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7200" spc="-7" strike="noStrike">
                <a:solidFill>
                  <a:srgbClr val="460e02"/>
                </a:solidFill>
                <a:latin typeface="Arial MT"/>
              </a:rPr>
              <a:t>Logo</a:t>
            </a:r>
            <a:endParaRPr b="0" lang="fr-FR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object 9"/>
          <p:cNvSpPr/>
          <p:nvPr/>
        </p:nvSpPr>
        <p:spPr>
          <a:xfrm>
            <a:off x="5747760" y="1369800"/>
            <a:ext cx="1668600" cy="1966320"/>
          </a:xfrm>
          <a:custGeom>
            <a:avLst/>
            <a:gdLst/>
            <a:ahLst/>
            <a:rect l="l" t="t" r="r" b="b"/>
            <a:pathLst>
              <a:path w="1668779" h="1966595">
                <a:moveTo>
                  <a:pt x="1668233" y="0"/>
                </a:moveTo>
                <a:lnTo>
                  <a:pt x="0" y="0"/>
                </a:lnTo>
                <a:lnTo>
                  <a:pt x="0" y="1966315"/>
                </a:lnTo>
                <a:lnTo>
                  <a:pt x="834110" y="1966315"/>
                </a:lnTo>
                <a:lnTo>
                  <a:pt x="1668233" y="1966315"/>
                </a:lnTo>
                <a:lnTo>
                  <a:pt x="1668233" y="0"/>
                </a:lnTo>
                <a:close/>
              </a:path>
            </a:pathLst>
          </a:custGeom>
          <a:solidFill>
            <a:srgbClr val="f9d1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object 10"/>
          <p:cNvSpPr/>
          <p:nvPr/>
        </p:nvSpPr>
        <p:spPr>
          <a:xfrm>
            <a:off x="5866200" y="1382040"/>
            <a:ext cx="1429200" cy="94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>
              <a:lnSpc>
                <a:spcPct val="100000"/>
              </a:lnSpc>
              <a:spcBef>
                <a:spcPts val="96"/>
              </a:spcBef>
            </a:pP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Couleur</a:t>
            </a:r>
            <a:r>
              <a:rPr b="1" lang="fr-FR" sz="1600" spc="-35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utilisé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b="0" lang="fr-FR" sz="1600" spc="-1" strike="noStrike">
              <a:latin typeface="Arial"/>
            </a:endParaRPr>
          </a:p>
          <a:p>
            <a:pPr marL="440640" indent="-1080" algn="ctr">
              <a:lnSpc>
                <a:spcPts val="1780"/>
              </a:lnSpc>
              <a:spcBef>
                <a:spcPts val="6"/>
              </a:spcBef>
              <a:tabLst>
                <a:tab algn="l" pos="0"/>
              </a:tabLst>
            </a:pP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Rose </a:t>
            </a:r>
            <a:r>
              <a:rPr b="1" lang="fr-FR" sz="1600" spc="-432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1600" spc="-15" strike="noStrike">
                <a:solidFill>
                  <a:srgbClr val="460e02"/>
                </a:solidFill>
                <a:latin typeface="Arial"/>
              </a:rPr>
              <a:t>B</a:t>
            </a: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l</a:t>
            </a:r>
            <a:r>
              <a:rPr b="1" lang="fr-FR" sz="1600" spc="-15" strike="noStrike">
                <a:solidFill>
                  <a:srgbClr val="460e02"/>
                </a:solidFill>
                <a:latin typeface="Arial"/>
              </a:rPr>
              <a:t>a</a:t>
            </a: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nc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object 2"/>
          <p:cNvGrpSpPr/>
          <p:nvPr/>
        </p:nvGrpSpPr>
        <p:grpSpPr>
          <a:xfrm>
            <a:off x="1416960" y="1800"/>
            <a:ext cx="7726680" cy="4466880"/>
            <a:chOff x="1416960" y="1800"/>
            <a:chExt cx="7726680" cy="4466880"/>
          </a:xfrm>
        </p:grpSpPr>
        <p:sp>
          <p:nvSpPr>
            <p:cNvPr id="260" name="object 3"/>
            <p:cNvSpPr/>
            <p:nvPr/>
          </p:nvSpPr>
          <p:spPr>
            <a:xfrm>
              <a:off x="1416960" y="758880"/>
              <a:ext cx="6309000" cy="3709800"/>
            </a:xfrm>
            <a:custGeom>
              <a:avLst/>
              <a:gdLst/>
              <a:ahLst/>
              <a:rect l="l" t="t" r="r" b="b"/>
              <a:pathLst>
                <a:path w="6309359" h="3710304">
                  <a:moveTo>
                    <a:pt x="3154679" y="3710152"/>
                  </a:moveTo>
                  <a:lnTo>
                    <a:pt x="0" y="3710152"/>
                  </a:lnTo>
                  <a:lnTo>
                    <a:pt x="0" y="0"/>
                  </a:lnTo>
                  <a:lnTo>
                    <a:pt x="6308991" y="0"/>
                  </a:lnTo>
                  <a:lnTo>
                    <a:pt x="6308991" y="3710152"/>
                  </a:lnTo>
                  <a:lnTo>
                    <a:pt x="3154679" y="3710152"/>
                  </a:lnTo>
                  <a:close/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1" name="object 4"/>
            <p:cNvSpPr/>
            <p:nvPr/>
          </p:nvSpPr>
          <p:spPr>
            <a:xfrm>
              <a:off x="3266280" y="1307880"/>
              <a:ext cx="2610720" cy="2610720"/>
            </a:xfrm>
            <a:custGeom>
              <a:avLst/>
              <a:gdLst/>
              <a:ahLst/>
              <a:rect l="l" t="t" r="r" b="b"/>
              <a:pathLst>
                <a:path w="2611120" h="2611120">
                  <a:moveTo>
                    <a:pt x="1305369" y="0"/>
                  </a:moveTo>
                  <a:lnTo>
                    <a:pt x="1256368" y="923"/>
                  </a:lnTo>
                  <a:lnTo>
                    <a:pt x="1207529" y="3683"/>
                  </a:lnTo>
                  <a:lnTo>
                    <a:pt x="1158902" y="8267"/>
                  </a:lnTo>
                  <a:lnTo>
                    <a:pt x="1110540" y="14660"/>
                  </a:lnTo>
                  <a:lnTo>
                    <a:pt x="1062492" y="22847"/>
                  </a:lnTo>
                  <a:lnTo>
                    <a:pt x="1014811" y="32815"/>
                  </a:lnTo>
                  <a:lnTo>
                    <a:pt x="967547" y="44550"/>
                  </a:lnTo>
                  <a:lnTo>
                    <a:pt x="920752" y="58037"/>
                  </a:lnTo>
                  <a:lnTo>
                    <a:pt x="874477" y="73262"/>
                  </a:lnTo>
                  <a:lnTo>
                    <a:pt x="828773" y="90211"/>
                  </a:lnTo>
                  <a:lnTo>
                    <a:pt x="783691" y="108871"/>
                  </a:lnTo>
                  <a:lnTo>
                    <a:pt x="739283" y="129226"/>
                  </a:lnTo>
                  <a:lnTo>
                    <a:pt x="695599" y="151263"/>
                  </a:lnTo>
                  <a:lnTo>
                    <a:pt x="652691" y="174967"/>
                  </a:lnTo>
                  <a:lnTo>
                    <a:pt x="610703" y="200264"/>
                  </a:lnTo>
                  <a:lnTo>
                    <a:pt x="569778" y="227066"/>
                  </a:lnTo>
                  <a:lnTo>
                    <a:pt x="529951" y="255337"/>
                  </a:lnTo>
                  <a:lnTo>
                    <a:pt x="491260" y="285040"/>
                  </a:lnTo>
                  <a:lnTo>
                    <a:pt x="453742" y="316139"/>
                  </a:lnTo>
                  <a:lnTo>
                    <a:pt x="417434" y="348594"/>
                  </a:lnTo>
                  <a:lnTo>
                    <a:pt x="382373" y="382371"/>
                  </a:lnTo>
                  <a:lnTo>
                    <a:pt x="348595" y="417432"/>
                  </a:lnTo>
                  <a:lnTo>
                    <a:pt x="316139" y="453739"/>
                  </a:lnTo>
                  <a:lnTo>
                    <a:pt x="285041" y="491255"/>
                  </a:lnTo>
                  <a:lnTo>
                    <a:pt x="255337" y="529945"/>
                  </a:lnTo>
                  <a:lnTo>
                    <a:pt x="227066" y="569770"/>
                  </a:lnTo>
                  <a:lnTo>
                    <a:pt x="200264" y="610693"/>
                  </a:lnTo>
                  <a:lnTo>
                    <a:pt x="174967" y="652678"/>
                  </a:lnTo>
                  <a:lnTo>
                    <a:pt x="151265" y="695589"/>
                  </a:lnTo>
                  <a:lnTo>
                    <a:pt x="129230" y="739275"/>
                  </a:lnTo>
                  <a:lnTo>
                    <a:pt x="108876" y="783685"/>
                  </a:lnTo>
                  <a:lnTo>
                    <a:pt x="90217" y="828769"/>
                  </a:lnTo>
                  <a:lnTo>
                    <a:pt x="73267" y="874474"/>
                  </a:lnTo>
                  <a:lnTo>
                    <a:pt x="58042" y="920750"/>
                  </a:lnTo>
                  <a:lnTo>
                    <a:pt x="44554" y="967546"/>
                  </a:lnTo>
                  <a:lnTo>
                    <a:pt x="32819" y="1014810"/>
                  </a:lnTo>
                  <a:lnTo>
                    <a:pt x="22850" y="1062492"/>
                  </a:lnTo>
                  <a:lnTo>
                    <a:pt x="14662" y="1110539"/>
                  </a:lnTo>
                  <a:lnTo>
                    <a:pt x="8268" y="1158902"/>
                  </a:lnTo>
                  <a:lnTo>
                    <a:pt x="3684" y="1207529"/>
                  </a:lnTo>
                  <a:lnTo>
                    <a:pt x="923" y="1256368"/>
                  </a:lnTo>
                  <a:lnTo>
                    <a:pt x="0" y="1305369"/>
                  </a:lnTo>
                  <a:lnTo>
                    <a:pt x="923" y="1354367"/>
                  </a:lnTo>
                  <a:lnTo>
                    <a:pt x="3684" y="1403205"/>
                  </a:lnTo>
                  <a:lnTo>
                    <a:pt x="8268" y="1451829"/>
                  </a:lnTo>
                  <a:lnTo>
                    <a:pt x="14662" y="1500191"/>
                  </a:lnTo>
                  <a:lnTo>
                    <a:pt x="22850" y="1548237"/>
                  </a:lnTo>
                  <a:lnTo>
                    <a:pt x="32819" y="1595918"/>
                  </a:lnTo>
                  <a:lnTo>
                    <a:pt x="44554" y="1643181"/>
                  </a:lnTo>
                  <a:lnTo>
                    <a:pt x="58042" y="1689976"/>
                  </a:lnTo>
                  <a:lnTo>
                    <a:pt x="73267" y="1736252"/>
                  </a:lnTo>
                  <a:lnTo>
                    <a:pt x="90217" y="1781957"/>
                  </a:lnTo>
                  <a:lnTo>
                    <a:pt x="108876" y="1827040"/>
                  </a:lnTo>
                  <a:lnTo>
                    <a:pt x="129230" y="1871451"/>
                  </a:lnTo>
                  <a:lnTo>
                    <a:pt x="151265" y="1915137"/>
                  </a:lnTo>
                  <a:lnTo>
                    <a:pt x="174967" y="1958047"/>
                  </a:lnTo>
                  <a:lnTo>
                    <a:pt x="200264" y="2000035"/>
                  </a:lnTo>
                  <a:lnTo>
                    <a:pt x="227066" y="2040960"/>
                  </a:lnTo>
                  <a:lnTo>
                    <a:pt x="255337" y="2080786"/>
                  </a:lnTo>
                  <a:lnTo>
                    <a:pt x="285041" y="2119476"/>
                  </a:lnTo>
                  <a:lnTo>
                    <a:pt x="316139" y="2156992"/>
                  </a:lnTo>
                  <a:lnTo>
                    <a:pt x="348595" y="2193299"/>
                  </a:lnTo>
                  <a:lnTo>
                    <a:pt x="382373" y="2228359"/>
                  </a:lnTo>
                  <a:lnTo>
                    <a:pt x="417434" y="2262135"/>
                  </a:lnTo>
                  <a:lnTo>
                    <a:pt x="453742" y="2294590"/>
                  </a:lnTo>
                  <a:lnTo>
                    <a:pt x="491260" y="2325687"/>
                  </a:lnTo>
                  <a:lnTo>
                    <a:pt x="529951" y="2355389"/>
                  </a:lnTo>
                  <a:lnTo>
                    <a:pt x="569778" y="2383660"/>
                  </a:lnTo>
                  <a:lnTo>
                    <a:pt x="610703" y="2410462"/>
                  </a:lnTo>
                  <a:lnTo>
                    <a:pt x="652691" y="2435758"/>
                  </a:lnTo>
                  <a:lnTo>
                    <a:pt x="695599" y="2459462"/>
                  </a:lnTo>
                  <a:lnTo>
                    <a:pt x="739283" y="2481499"/>
                  </a:lnTo>
                  <a:lnTo>
                    <a:pt x="783691" y="2501855"/>
                  </a:lnTo>
                  <a:lnTo>
                    <a:pt x="828773" y="2520514"/>
                  </a:lnTo>
                  <a:lnTo>
                    <a:pt x="874477" y="2537464"/>
                  </a:lnTo>
                  <a:lnTo>
                    <a:pt x="920752" y="2552689"/>
                  </a:lnTo>
                  <a:lnTo>
                    <a:pt x="967547" y="2566176"/>
                  </a:lnTo>
                  <a:lnTo>
                    <a:pt x="1014811" y="2577910"/>
                  </a:lnTo>
                  <a:lnTo>
                    <a:pt x="1062492" y="2587878"/>
                  </a:lnTo>
                  <a:lnTo>
                    <a:pt x="1110540" y="2596066"/>
                  </a:lnTo>
                  <a:lnTo>
                    <a:pt x="1158902" y="2602458"/>
                  </a:lnTo>
                  <a:lnTo>
                    <a:pt x="1207529" y="2607042"/>
                  </a:lnTo>
                  <a:lnTo>
                    <a:pt x="1256368" y="2609802"/>
                  </a:lnTo>
                  <a:lnTo>
                    <a:pt x="1305369" y="2610726"/>
                  </a:lnTo>
                  <a:lnTo>
                    <a:pt x="1354367" y="2609802"/>
                  </a:lnTo>
                  <a:lnTo>
                    <a:pt x="1403205" y="2607042"/>
                  </a:lnTo>
                  <a:lnTo>
                    <a:pt x="1451829" y="2602458"/>
                  </a:lnTo>
                  <a:lnTo>
                    <a:pt x="1500191" y="2596066"/>
                  </a:lnTo>
                  <a:lnTo>
                    <a:pt x="1548237" y="2587878"/>
                  </a:lnTo>
                  <a:lnTo>
                    <a:pt x="1595918" y="2577910"/>
                  </a:lnTo>
                  <a:lnTo>
                    <a:pt x="1643181" y="2566176"/>
                  </a:lnTo>
                  <a:lnTo>
                    <a:pt x="1689976" y="2552689"/>
                  </a:lnTo>
                  <a:lnTo>
                    <a:pt x="1736252" y="2537464"/>
                  </a:lnTo>
                  <a:lnTo>
                    <a:pt x="1781957" y="2520514"/>
                  </a:lnTo>
                  <a:lnTo>
                    <a:pt x="1827040" y="2501855"/>
                  </a:lnTo>
                  <a:lnTo>
                    <a:pt x="1871451" y="2481499"/>
                  </a:lnTo>
                  <a:lnTo>
                    <a:pt x="1915137" y="2459462"/>
                  </a:lnTo>
                  <a:lnTo>
                    <a:pt x="1958047" y="2435758"/>
                  </a:lnTo>
                  <a:lnTo>
                    <a:pt x="2000035" y="2410462"/>
                  </a:lnTo>
                  <a:lnTo>
                    <a:pt x="2040960" y="2383660"/>
                  </a:lnTo>
                  <a:lnTo>
                    <a:pt x="2080786" y="2355389"/>
                  </a:lnTo>
                  <a:lnTo>
                    <a:pt x="2119476" y="2325687"/>
                  </a:lnTo>
                  <a:lnTo>
                    <a:pt x="2156993" y="2294590"/>
                  </a:lnTo>
                  <a:lnTo>
                    <a:pt x="2193300" y="2262135"/>
                  </a:lnTo>
                  <a:lnTo>
                    <a:pt x="2228361" y="2228359"/>
                  </a:lnTo>
                  <a:lnTo>
                    <a:pt x="2262137" y="2193299"/>
                  </a:lnTo>
                  <a:lnTo>
                    <a:pt x="2294593" y="2156992"/>
                  </a:lnTo>
                  <a:lnTo>
                    <a:pt x="2325692" y="2119476"/>
                  </a:lnTo>
                  <a:lnTo>
                    <a:pt x="2355396" y="2080786"/>
                  </a:lnTo>
                  <a:lnTo>
                    <a:pt x="2383668" y="2040960"/>
                  </a:lnTo>
                  <a:lnTo>
                    <a:pt x="2410472" y="2000035"/>
                  </a:lnTo>
                  <a:lnTo>
                    <a:pt x="2435771" y="1958047"/>
                  </a:lnTo>
                  <a:lnTo>
                    <a:pt x="2459473" y="1915137"/>
                  </a:lnTo>
                  <a:lnTo>
                    <a:pt x="2481507" y="1871451"/>
                  </a:lnTo>
                  <a:lnTo>
                    <a:pt x="2501861" y="1827040"/>
                  </a:lnTo>
                  <a:lnTo>
                    <a:pt x="2520519" y="1781957"/>
                  </a:lnTo>
                  <a:lnTo>
                    <a:pt x="2537467" y="1736252"/>
                  </a:lnTo>
                  <a:lnTo>
                    <a:pt x="2552691" y="1689976"/>
                  </a:lnTo>
                  <a:lnTo>
                    <a:pt x="2566177" y="1643181"/>
                  </a:lnTo>
                  <a:lnTo>
                    <a:pt x="2577911" y="1595918"/>
                  </a:lnTo>
                  <a:lnTo>
                    <a:pt x="2587879" y="1548237"/>
                  </a:lnTo>
                  <a:lnTo>
                    <a:pt x="2596066" y="1500191"/>
                  </a:lnTo>
                  <a:lnTo>
                    <a:pt x="2602458" y="1451829"/>
                  </a:lnTo>
                  <a:lnTo>
                    <a:pt x="2607042" y="1403205"/>
                  </a:lnTo>
                  <a:lnTo>
                    <a:pt x="2609802" y="1354367"/>
                  </a:lnTo>
                  <a:lnTo>
                    <a:pt x="2610726" y="1305369"/>
                  </a:lnTo>
                  <a:lnTo>
                    <a:pt x="2609802" y="1256368"/>
                  </a:lnTo>
                  <a:lnTo>
                    <a:pt x="2607042" y="1207529"/>
                  </a:lnTo>
                  <a:lnTo>
                    <a:pt x="2602458" y="1158902"/>
                  </a:lnTo>
                  <a:lnTo>
                    <a:pt x="2596066" y="1110539"/>
                  </a:lnTo>
                  <a:lnTo>
                    <a:pt x="2587879" y="1062492"/>
                  </a:lnTo>
                  <a:lnTo>
                    <a:pt x="2577911" y="1014810"/>
                  </a:lnTo>
                  <a:lnTo>
                    <a:pt x="2566177" y="967546"/>
                  </a:lnTo>
                  <a:lnTo>
                    <a:pt x="2552691" y="920750"/>
                  </a:lnTo>
                  <a:lnTo>
                    <a:pt x="2537467" y="874474"/>
                  </a:lnTo>
                  <a:lnTo>
                    <a:pt x="2520519" y="828769"/>
                  </a:lnTo>
                  <a:lnTo>
                    <a:pt x="2501861" y="783685"/>
                  </a:lnTo>
                  <a:lnTo>
                    <a:pt x="2481507" y="739275"/>
                  </a:lnTo>
                  <a:lnTo>
                    <a:pt x="2459473" y="695589"/>
                  </a:lnTo>
                  <a:lnTo>
                    <a:pt x="2435771" y="652678"/>
                  </a:lnTo>
                  <a:lnTo>
                    <a:pt x="2410472" y="610693"/>
                  </a:lnTo>
                  <a:lnTo>
                    <a:pt x="2383668" y="569770"/>
                  </a:lnTo>
                  <a:lnTo>
                    <a:pt x="2355396" y="529945"/>
                  </a:lnTo>
                  <a:lnTo>
                    <a:pt x="2325692" y="491255"/>
                  </a:lnTo>
                  <a:lnTo>
                    <a:pt x="2294593" y="453739"/>
                  </a:lnTo>
                  <a:lnTo>
                    <a:pt x="2262137" y="417432"/>
                  </a:lnTo>
                  <a:lnTo>
                    <a:pt x="2228361" y="382371"/>
                  </a:lnTo>
                  <a:lnTo>
                    <a:pt x="2193300" y="348594"/>
                  </a:lnTo>
                  <a:lnTo>
                    <a:pt x="2156993" y="316139"/>
                  </a:lnTo>
                  <a:lnTo>
                    <a:pt x="2119476" y="285040"/>
                  </a:lnTo>
                  <a:lnTo>
                    <a:pt x="2080786" y="255337"/>
                  </a:lnTo>
                  <a:lnTo>
                    <a:pt x="2040960" y="227066"/>
                  </a:lnTo>
                  <a:lnTo>
                    <a:pt x="2000035" y="200264"/>
                  </a:lnTo>
                  <a:lnTo>
                    <a:pt x="1958047" y="174967"/>
                  </a:lnTo>
                  <a:lnTo>
                    <a:pt x="1915137" y="151263"/>
                  </a:lnTo>
                  <a:lnTo>
                    <a:pt x="1871451" y="129226"/>
                  </a:lnTo>
                  <a:lnTo>
                    <a:pt x="1827040" y="108871"/>
                  </a:lnTo>
                  <a:lnTo>
                    <a:pt x="1781957" y="90211"/>
                  </a:lnTo>
                  <a:lnTo>
                    <a:pt x="1736252" y="73262"/>
                  </a:lnTo>
                  <a:lnTo>
                    <a:pt x="1689976" y="58037"/>
                  </a:lnTo>
                  <a:lnTo>
                    <a:pt x="1643181" y="44550"/>
                  </a:lnTo>
                  <a:lnTo>
                    <a:pt x="1595918" y="32815"/>
                  </a:lnTo>
                  <a:lnTo>
                    <a:pt x="1548237" y="22847"/>
                  </a:lnTo>
                  <a:lnTo>
                    <a:pt x="1500191" y="14660"/>
                  </a:lnTo>
                  <a:lnTo>
                    <a:pt x="1451829" y="8267"/>
                  </a:lnTo>
                  <a:lnTo>
                    <a:pt x="1403205" y="3683"/>
                  </a:lnTo>
                  <a:lnTo>
                    <a:pt x="1354367" y="923"/>
                  </a:lnTo>
                  <a:lnTo>
                    <a:pt x="1305369" y="0"/>
                  </a:lnTo>
                  <a:close/>
                </a:path>
              </a:pathLst>
            </a:custGeom>
            <a:solidFill>
              <a:srgbClr val="f9d1d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2" name="object 5" descr=""/>
            <p:cNvPicPr/>
            <p:nvPr/>
          </p:nvPicPr>
          <p:blipFill>
            <a:blip r:embed="rId1"/>
            <a:stretch/>
          </p:blipFill>
          <p:spPr>
            <a:xfrm>
              <a:off x="4652640" y="1800"/>
              <a:ext cx="4491000" cy="44355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3" name="object 6"/>
          <p:cNvGrpSpPr/>
          <p:nvPr/>
        </p:nvGrpSpPr>
        <p:grpSpPr>
          <a:xfrm>
            <a:off x="0" y="1800"/>
            <a:ext cx="2463480" cy="5143320"/>
            <a:chOff x="0" y="1800"/>
            <a:chExt cx="2463480" cy="5143320"/>
          </a:xfrm>
        </p:grpSpPr>
        <p:sp>
          <p:nvSpPr>
            <p:cNvPr id="264" name="object 7"/>
            <p:cNvSpPr/>
            <p:nvPr/>
          </p:nvSpPr>
          <p:spPr>
            <a:xfrm>
              <a:off x="0" y="1800"/>
              <a:ext cx="815760" cy="5142960"/>
            </a:xfrm>
            <a:custGeom>
              <a:avLst/>
              <a:gdLst/>
              <a:ahLst/>
              <a:rect l="l" t="t" r="r" b="b"/>
              <a:pathLst>
                <a:path w="815975" h="5143500">
                  <a:moveTo>
                    <a:pt x="815403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815403" y="5142953"/>
                  </a:lnTo>
                  <a:lnTo>
                    <a:pt x="815403" y="0"/>
                  </a:lnTo>
                  <a:close/>
                </a:path>
              </a:pathLst>
            </a:custGeom>
            <a:solidFill>
              <a:srgbClr val="e4d8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65" name="object 8" descr=""/>
            <p:cNvPicPr/>
            <p:nvPr/>
          </p:nvPicPr>
          <p:blipFill>
            <a:blip r:embed="rId2"/>
            <a:stretch/>
          </p:blipFill>
          <p:spPr>
            <a:xfrm>
              <a:off x="0" y="1800"/>
              <a:ext cx="1695960" cy="3370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66" name="object 9" descr=""/>
            <p:cNvPicPr/>
            <p:nvPr/>
          </p:nvPicPr>
          <p:blipFill>
            <a:blip r:embed="rId3"/>
            <a:stretch/>
          </p:blipFill>
          <p:spPr>
            <a:xfrm>
              <a:off x="14760" y="1467000"/>
              <a:ext cx="2448720" cy="36781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2485800" y="2118600"/>
            <a:ext cx="4171680" cy="92736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3320">
              <a:lnSpc>
                <a:spcPct val="100000"/>
              </a:lnSpc>
              <a:spcBef>
                <a:spcPts val="99"/>
              </a:spcBef>
            </a:pPr>
            <a:r>
              <a:rPr b="1" lang="fr-FR" sz="6000" spc="-7" strike="noStrike">
                <a:solidFill>
                  <a:srgbClr val="460e02"/>
                </a:solidFill>
                <a:latin typeface="Arial"/>
              </a:rPr>
              <a:t>Con</a:t>
            </a:r>
            <a:r>
              <a:rPr b="1" lang="fr-FR" sz="6000" spc="-12" strike="noStrike">
                <a:solidFill>
                  <a:srgbClr val="460e02"/>
                </a:solidFill>
                <a:latin typeface="Arial"/>
              </a:rPr>
              <a:t>c</a:t>
            </a:r>
            <a:r>
              <a:rPr b="1" lang="fr-FR" sz="6000" spc="-7" strike="noStrike">
                <a:solidFill>
                  <a:srgbClr val="460e02"/>
                </a:solidFill>
                <a:latin typeface="Arial"/>
              </a:rPr>
              <a:t>lusi</a:t>
            </a:r>
            <a:r>
              <a:rPr b="1" lang="fr-FR" sz="6000" spc="-1" strike="noStrike">
                <a:solidFill>
                  <a:srgbClr val="460e02"/>
                </a:solidFill>
                <a:latin typeface="Arial"/>
              </a:rPr>
              <a:t>on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object 11"/>
          <p:cNvSpPr/>
          <p:nvPr/>
        </p:nvSpPr>
        <p:spPr>
          <a:xfrm>
            <a:off x="2961720" y="3297240"/>
            <a:ext cx="3215880" cy="57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441440" indent="-142920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Merci Monsieur Nathan Laury </a:t>
            </a:r>
            <a:endParaRPr b="0" lang="fr-FR" sz="1800" spc="-1" strike="noStrike">
              <a:latin typeface="Arial"/>
            </a:endParaRPr>
          </a:p>
          <a:p>
            <a:pPr marL="1441440" indent="-1429200" algn="ctr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pour votre  aide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object 2"/>
          <p:cNvSpPr/>
          <p:nvPr/>
        </p:nvSpPr>
        <p:spPr>
          <a:xfrm>
            <a:off x="7598880" y="1800"/>
            <a:ext cx="1545120" cy="5143680"/>
          </a:xfrm>
          <a:custGeom>
            <a:avLst/>
            <a:gdLst/>
            <a:ahLst/>
            <a:rect l="l" t="t" r="r" b="b"/>
            <a:pathLst>
              <a:path w="1545590" h="5144135">
                <a:moveTo>
                  <a:pt x="1545120" y="0"/>
                </a:moveTo>
                <a:lnTo>
                  <a:pt x="1465893" y="0"/>
                </a:lnTo>
                <a:lnTo>
                  <a:pt x="1452521" y="4966"/>
                </a:lnTo>
                <a:lnTo>
                  <a:pt x="1406636" y="23577"/>
                </a:lnTo>
                <a:lnTo>
                  <a:pt x="1361088" y="43631"/>
                </a:lnTo>
                <a:lnTo>
                  <a:pt x="1315896" y="65123"/>
                </a:lnTo>
                <a:lnTo>
                  <a:pt x="1271082" y="88045"/>
                </a:lnTo>
                <a:lnTo>
                  <a:pt x="1226665" y="112391"/>
                </a:lnTo>
                <a:lnTo>
                  <a:pt x="1182664" y="138154"/>
                </a:lnTo>
                <a:lnTo>
                  <a:pt x="1139102" y="165328"/>
                </a:lnTo>
                <a:lnTo>
                  <a:pt x="1095996" y="193905"/>
                </a:lnTo>
                <a:lnTo>
                  <a:pt x="1053368" y="223879"/>
                </a:lnTo>
                <a:lnTo>
                  <a:pt x="1011237" y="255244"/>
                </a:lnTo>
                <a:lnTo>
                  <a:pt x="974596" y="283903"/>
                </a:lnTo>
                <a:lnTo>
                  <a:pt x="938467" y="313537"/>
                </a:lnTo>
                <a:lnTo>
                  <a:pt x="902858" y="344133"/>
                </a:lnTo>
                <a:lnTo>
                  <a:pt x="867779" y="375679"/>
                </a:lnTo>
                <a:lnTo>
                  <a:pt x="833242" y="408161"/>
                </a:lnTo>
                <a:lnTo>
                  <a:pt x="799254" y="441567"/>
                </a:lnTo>
                <a:lnTo>
                  <a:pt x="765826" y="475883"/>
                </a:lnTo>
                <a:lnTo>
                  <a:pt x="732969" y="511097"/>
                </a:lnTo>
                <a:lnTo>
                  <a:pt x="700691" y="547195"/>
                </a:lnTo>
                <a:lnTo>
                  <a:pt x="669002" y="584164"/>
                </a:lnTo>
                <a:lnTo>
                  <a:pt x="637913" y="621992"/>
                </a:lnTo>
                <a:lnTo>
                  <a:pt x="607433" y="660665"/>
                </a:lnTo>
                <a:lnTo>
                  <a:pt x="577572" y="700171"/>
                </a:lnTo>
                <a:lnTo>
                  <a:pt x="548339" y="740496"/>
                </a:lnTo>
                <a:lnTo>
                  <a:pt x="519745" y="781628"/>
                </a:lnTo>
                <a:lnTo>
                  <a:pt x="491799" y="823553"/>
                </a:lnTo>
                <a:lnTo>
                  <a:pt x="464512" y="866258"/>
                </a:lnTo>
                <a:lnTo>
                  <a:pt x="437892" y="909731"/>
                </a:lnTo>
                <a:lnTo>
                  <a:pt x="411950" y="953959"/>
                </a:lnTo>
                <a:lnTo>
                  <a:pt x="386696" y="998928"/>
                </a:lnTo>
                <a:lnTo>
                  <a:pt x="362139" y="1044625"/>
                </a:lnTo>
                <a:lnTo>
                  <a:pt x="338289" y="1091038"/>
                </a:lnTo>
                <a:lnTo>
                  <a:pt x="315157" y="1138153"/>
                </a:lnTo>
                <a:lnTo>
                  <a:pt x="292750" y="1185958"/>
                </a:lnTo>
                <a:lnTo>
                  <a:pt x="271081" y="1234439"/>
                </a:lnTo>
                <a:lnTo>
                  <a:pt x="251706" y="1279824"/>
                </a:lnTo>
                <a:lnTo>
                  <a:pt x="233025" y="1325647"/>
                </a:lnTo>
                <a:lnTo>
                  <a:pt x="215040" y="1371894"/>
                </a:lnTo>
                <a:lnTo>
                  <a:pt x="197755" y="1418552"/>
                </a:lnTo>
                <a:lnTo>
                  <a:pt x="181171" y="1465606"/>
                </a:lnTo>
                <a:lnTo>
                  <a:pt x="165293" y="1513041"/>
                </a:lnTo>
                <a:lnTo>
                  <a:pt x="150123" y="1560843"/>
                </a:lnTo>
                <a:lnTo>
                  <a:pt x="135664" y="1608998"/>
                </a:lnTo>
                <a:lnTo>
                  <a:pt x="121919" y="1657491"/>
                </a:lnTo>
                <a:lnTo>
                  <a:pt x="108892" y="1706308"/>
                </a:lnTo>
                <a:lnTo>
                  <a:pt x="96584" y="1755435"/>
                </a:lnTo>
                <a:lnTo>
                  <a:pt x="84999" y="1804857"/>
                </a:lnTo>
                <a:lnTo>
                  <a:pt x="74141" y="1854560"/>
                </a:lnTo>
                <a:lnTo>
                  <a:pt x="64011" y="1904529"/>
                </a:lnTo>
                <a:lnTo>
                  <a:pt x="54613" y="1954751"/>
                </a:lnTo>
                <a:lnTo>
                  <a:pt x="45949" y="2005210"/>
                </a:lnTo>
                <a:lnTo>
                  <a:pt x="38024" y="2055892"/>
                </a:lnTo>
                <a:lnTo>
                  <a:pt x="30839" y="2106784"/>
                </a:lnTo>
                <a:lnTo>
                  <a:pt x="24398" y="2157870"/>
                </a:lnTo>
                <a:lnTo>
                  <a:pt x="18704" y="2209136"/>
                </a:lnTo>
                <a:lnTo>
                  <a:pt x="13759" y="2260568"/>
                </a:lnTo>
                <a:lnTo>
                  <a:pt x="9567" y="2312152"/>
                </a:lnTo>
                <a:lnTo>
                  <a:pt x="6131" y="2363872"/>
                </a:lnTo>
                <a:lnTo>
                  <a:pt x="3453" y="2415716"/>
                </a:lnTo>
                <a:lnTo>
                  <a:pt x="1536" y="2467667"/>
                </a:lnTo>
                <a:lnTo>
                  <a:pt x="384" y="2519713"/>
                </a:lnTo>
                <a:lnTo>
                  <a:pt x="0" y="2571838"/>
                </a:lnTo>
                <a:lnTo>
                  <a:pt x="384" y="2623964"/>
                </a:lnTo>
                <a:lnTo>
                  <a:pt x="1536" y="2676010"/>
                </a:lnTo>
                <a:lnTo>
                  <a:pt x="3453" y="2727962"/>
                </a:lnTo>
                <a:lnTo>
                  <a:pt x="6131" y="2779806"/>
                </a:lnTo>
                <a:lnTo>
                  <a:pt x="9567" y="2831528"/>
                </a:lnTo>
                <a:lnTo>
                  <a:pt x="13759" y="2883113"/>
                </a:lnTo>
                <a:lnTo>
                  <a:pt x="18704" y="2934547"/>
                </a:lnTo>
                <a:lnTo>
                  <a:pt x="24398" y="2985817"/>
                </a:lnTo>
                <a:lnTo>
                  <a:pt x="30839" y="3036907"/>
                </a:lnTo>
                <a:lnTo>
                  <a:pt x="38024" y="3087803"/>
                </a:lnTo>
                <a:lnTo>
                  <a:pt x="45949" y="3138492"/>
                </a:lnTo>
                <a:lnTo>
                  <a:pt x="54613" y="3188958"/>
                </a:lnTo>
                <a:lnTo>
                  <a:pt x="64011" y="3239189"/>
                </a:lnTo>
                <a:lnTo>
                  <a:pt x="74141" y="3289168"/>
                </a:lnTo>
                <a:lnTo>
                  <a:pt x="84999" y="3338883"/>
                </a:lnTo>
                <a:lnTo>
                  <a:pt x="96584" y="3388318"/>
                </a:lnTo>
                <a:lnTo>
                  <a:pt x="108892" y="3437460"/>
                </a:lnTo>
                <a:lnTo>
                  <a:pt x="121919" y="3486295"/>
                </a:lnTo>
                <a:lnTo>
                  <a:pt x="135664" y="3534807"/>
                </a:lnTo>
                <a:lnTo>
                  <a:pt x="150123" y="3582984"/>
                </a:lnTo>
                <a:lnTo>
                  <a:pt x="165293" y="3630809"/>
                </a:lnTo>
                <a:lnTo>
                  <a:pt x="181171" y="3678270"/>
                </a:lnTo>
                <a:lnTo>
                  <a:pt x="197755" y="3725352"/>
                </a:lnTo>
                <a:lnTo>
                  <a:pt x="215040" y="3772041"/>
                </a:lnTo>
                <a:lnTo>
                  <a:pt x="233025" y="3818323"/>
                </a:lnTo>
                <a:lnTo>
                  <a:pt x="251706" y="3864182"/>
                </a:lnTo>
                <a:lnTo>
                  <a:pt x="271081" y="3909606"/>
                </a:lnTo>
                <a:lnTo>
                  <a:pt x="292750" y="3958046"/>
                </a:lnTo>
                <a:lnTo>
                  <a:pt x="315157" y="4005813"/>
                </a:lnTo>
                <a:lnTo>
                  <a:pt x="338289" y="4052894"/>
                </a:lnTo>
                <a:lnTo>
                  <a:pt x="362139" y="4099275"/>
                </a:lnTo>
                <a:lnTo>
                  <a:pt x="386696" y="4144944"/>
                </a:lnTo>
                <a:lnTo>
                  <a:pt x="411950" y="4189887"/>
                </a:lnTo>
                <a:lnTo>
                  <a:pt x="437892" y="4234091"/>
                </a:lnTo>
                <a:lnTo>
                  <a:pt x="464512" y="4277543"/>
                </a:lnTo>
                <a:lnTo>
                  <a:pt x="491799" y="4320230"/>
                </a:lnTo>
                <a:lnTo>
                  <a:pt x="519745" y="4362139"/>
                </a:lnTo>
                <a:lnTo>
                  <a:pt x="548339" y="4403256"/>
                </a:lnTo>
                <a:lnTo>
                  <a:pt x="577572" y="4443569"/>
                </a:lnTo>
                <a:lnTo>
                  <a:pt x="607433" y="4483064"/>
                </a:lnTo>
                <a:lnTo>
                  <a:pt x="637913" y="4521728"/>
                </a:lnTo>
                <a:lnTo>
                  <a:pt x="669002" y="4559548"/>
                </a:lnTo>
                <a:lnTo>
                  <a:pt x="700691" y="4596512"/>
                </a:lnTo>
                <a:lnTo>
                  <a:pt x="732969" y="4632605"/>
                </a:lnTo>
                <a:lnTo>
                  <a:pt x="765826" y="4667814"/>
                </a:lnTo>
                <a:lnTo>
                  <a:pt x="799254" y="4702127"/>
                </a:lnTo>
                <a:lnTo>
                  <a:pt x="833242" y="4735531"/>
                </a:lnTo>
                <a:lnTo>
                  <a:pt x="867779" y="4768012"/>
                </a:lnTo>
                <a:lnTo>
                  <a:pt x="902858" y="4799557"/>
                </a:lnTo>
                <a:lnTo>
                  <a:pt x="938467" y="4830153"/>
                </a:lnTo>
                <a:lnTo>
                  <a:pt x="974596" y="4859787"/>
                </a:lnTo>
                <a:lnTo>
                  <a:pt x="1011237" y="4888445"/>
                </a:lnTo>
                <a:lnTo>
                  <a:pt x="1053368" y="4919809"/>
                </a:lnTo>
                <a:lnTo>
                  <a:pt x="1095996" y="4949782"/>
                </a:lnTo>
                <a:lnTo>
                  <a:pt x="1139102" y="4978358"/>
                </a:lnTo>
                <a:lnTo>
                  <a:pt x="1182664" y="5005531"/>
                </a:lnTo>
                <a:lnTo>
                  <a:pt x="1226665" y="5031293"/>
                </a:lnTo>
                <a:lnTo>
                  <a:pt x="1271082" y="5055639"/>
                </a:lnTo>
                <a:lnTo>
                  <a:pt x="1315896" y="5078561"/>
                </a:lnTo>
                <a:lnTo>
                  <a:pt x="1361088" y="5100052"/>
                </a:lnTo>
                <a:lnTo>
                  <a:pt x="1406636" y="5120107"/>
                </a:lnTo>
                <a:lnTo>
                  <a:pt x="1452521" y="5138718"/>
                </a:lnTo>
                <a:lnTo>
                  <a:pt x="1465873" y="5143677"/>
                </a:lnTo>
                <a:lnTo>
                  <a:pt x="1545120" y="5143677"/>
                </a:lnTo>
                <a:lnTo>
                  <a:pt x="1545120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70" name="object 3"/>
          <p:cNvGrpSpPr/>
          <p:nvPr/>
        </p:nvGrpSpPr>
        <p:grpSpPr>
          <a:xfrm>
            <a:off x="-360" y="1800"/>
            <a:ext cx="9144360" cy="5142960"/>
            <a:chOff x="-360" y="1800"/>
            <a:chExt cx="9144360" cy="5142960"/>
          </a:xfrm>
        </p:grpSpPr>
        <p:sp>
          <p:nvSpPr>
            <p:cNvPr id="271" name="object 4"/>
            <p:cNvSpPr/>
            <p:nvPr/>
          </p:nvSpPr>
          <p:spPr>
            <a:xfrm>
              <a:off x="-360" y="1800"/>
              <a:ext cx="986400" cy="5142960"/>
            </a:xfrm>
            <a:custGeom>
              <a:avLst/>
              <a:gdLst/>
              <a:ahLst/>
              <a:rect l="l" t="t" r="r" b="b"/>
              <a:pathLst>
                <a:path w="986790" h="5143500">
                  <a:moveTo>
                    <a:pt x="986751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493560" y="5142953"/>
                  </a:lnTo>
                  <a:lnTo>
                    <a:pt x="986751" y="5142953"/>
                  </a:lnTo>
                  <a:lnTo>
                    <a:pt x="986751" y="0"/>
                  </a:lnTo>
                  <a:close/>
                </a:path>
              </a:pathLst>
            </a:custGeom>
            <a:solidFill>
              <a:srgbClr val="f9d1d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object 5"/>
            <p:cNvSpPr/>
            <p:nvPr/>
          </p:nvSpPr>
          <p:spPr>
            <a:xfrm>
              <a:off x="338040" y="349920"/>
              <a:ext cx="8805960" cy="4446720"/>
            </a:xfrm>
            <a:custGeom>
              <a:avLst/>
              <a:gdLst/>
              <a:ahLst/>
              <a:rect l="l" t="t" r="r" b="b"/>
              <a:pathLst>
                <a:path w="8806180" h="4446905">
                  <a:moveTo>
                    <a:pt x="4760290" y="4446714"/>
                  </a:moveTo>
                  <a:lnTo>
                    <a:pt x="0" y="4446714"/>
                  </a:lnTo>
                  <a:lnTo>
                    <a:pt x="0" y="0"/>
                  </a:lnTo>
                  <a:lnTo>
                    <a:pt x="8805964" y="0"/>
                  </a:lnTo>
                  <a:moveTo>
                    <a:pt x="8805964" y="4446714"/>
                  </a:moveTo>
                  <a:lnTo>
                    <a:pt x="4760290" y="4446714"/>
                  </a:lnTo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73" name="object 6" descr=""/>
            <p:cNvPicPr/>
            <p:nvPr/>
          </p:nvPicPr>
          <p:blipFill>
            <a:blip r:embed="rId1"/>
            <a:stretch/>
          </p:blipFill>
          <p:spPr>
            <a:xfrm>
              <a:off x="7130520" y="1169640"/>
              <a:ext cx="1820880" cy="39639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74" name="object 7" descr=""/>
            <p:cNvPicPr/>
            <p:nvPr/>
          </p:nvPicPr>
          <p:blipFill>
            <a:blip r:embed="rId2"/>
            <a:stretch/>
          </p:blipFill>
          <p:spPr>
            <a:xfrm>
              <a:off x="2273760" y="1122480"/>
              <a:ext cx="3989880" cy="26226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object 2"/>
          <p:cNvGrpSpPr/>
          <p:nvPr/>
        </p:nvGrpSpPr>
        <p:grpSpPr>
          <a:xfrm>
            <a:off x="-360" y="1800"/>
            <a:ext cx="493560" cy="5143320"/>
            <a:chOff x="-360" y="1800"/>
            <a:chExt cx="493560" cy="5143320"/>
          </a:xfrm>
        </p:grpSpPr>
        <p:sp>
          <p:nvSpPr>
            <p:cNvPr id="182" name="object 3"/>
            <p:cNvSpPr/>
            <p:nvPr/>
          </p:nvSpPr>
          <p:spPr>
            <a:xfrm>
              <a:off x="-360" y="1800"/>
              <a:ext cx="493560" cy="5143320"/>
            </a:xfrm>
            <a:custGeom>
              <a:avLst/>
              <a:gdLst/>
              <a:ahLst/>
              <a:rect l="l" t="t" r="r" b="b"/>
              <a:pathLst>
                <a:path w="494030" h="5143500">
                  <a:moveTo>
                    <a:pt x="493560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246951" y="5142953"/>
                  </a:lnTo>
                  <a:lnTo>
                    <a:pt x="493560" y="5142953"/>
                  </a:lnTo>
                  <a:lnTo>
                    <a:pt x="493560" y="0"/>
                  </a:lnTo>
                  <a:close/>
                </a:path>
              </a:pathLst>
            </a:custGeom>
            <a:solidFill>
              <a:srgbClr val="e4d8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3" name="object 4"/>
            <p:cNvSpPr/>
            <p:nvPr/>
          </p:nvSpPr>
          <p:spPr>
            <a:xfrm>
              <a:off x="-360" y="1800"/>
              <a:ext cx="493560" cy="5143320"/>
            </a:xfrm>
            <a:custGeom>
              <a:avLst/>
              <a:gdLst/>
              <a:ahLst/>
              <a:rect l="l" t="t" r="r" b="b"/>
              <a:pathLst>
                <a:path w="494030" h="5143500">
                  <a:moveTo>
                    <a:pt x="246951" y="5142953"/>
                  </a:moveTo>
                  <a:lnTo>
                    <a:pt x="0" y="5142953"/>
                  </a:lnTo>
                  <a:lnTo>
                    <a:pt x="0" y="0"/>
                  </a:lnTo>
                  <a:lnTo>
                    <a:pt x="493560" y="0"/>
                  </a:lnTo>
                  <a:lnTo>
                    <a:pt x="493560" y="5142953"/>
                  </a:lnTo>
                  <a:lnTo>
                    <a:pt x="246951" y="5142953"/>
                  </a:lnTo>
                  <a:close/>
                </a:path>
              </a:pathLst>
            </a:custGeom>
            <a:noFill/>
            <a:ln w="9360">
              <a:solidFill>
                <a:srgbClr val="e4d8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84" name="object 5"/>
          <p:cNvGrpSpPr/>
          <p:nvPr/>
        </p:nvGrpSpPr>
        <p:grpSpPr>
          <a:xfrm>
            <a:off x="283320" y="1800"/>
            <a:ext cx="8860680" cy="5143320"/>
            <a:chOff x="283320" y="1800"/>
            <a:chExt cx="8860680" cy="5143320"/>
          </a:xfrm>
        </p:grpSpPr>
        <p:sp>
          <p:nvSpPr>
            <p:cNvPr id="185" name="object 6"/>
            <p:cNvSpPr/>
            <p:nvPr/>
          </p:nvSpPr>
          <p:spPr>
            <a:xfrm>
              <a:off x="8649720" y="1800"/>
              <a:ext cx="493560" cy="5143320"/>
            </a:xfrm>
            <a:custGeom>
              <a:avLst/>
              <a:gdLst/>
              <a:ahLst/>
              <a:rect l="l" t="t" r="r" b="b"/>
              <a:pathLst>
                <a:path w="494029" h="5143500">
                  <a:moveTo>
                    <a:pt x="493560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246964" y="5142953"/>
                  </a:lnTo>
                  <a:lnTo>
                    <a:pt x="493560" y="5142953"/>
                  </a:lnTo>
                  <a:lnTo>
                    <a:pt x="493560" y="0"/>
                  </a:lnTo>
                  <a:close/>
                </a:path>
              </a:pathLst>
            </a:custGeom>
            <a:solidFill>
              <a:srgbClr val="e4d8c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6" name="object 7"/>
            <p:cNvSpPr/>
            <p:nvPr/>
          </p:nvSpPr>
          <p:spPr>
            <a:xfrm>
              <a:off x="8649720" y="1800"/>
              <a:ext cx="493560" cy="5143320"/>
            </a:xfrm>
            <a:custGeom>
              <a:avLst/>
              <a:gdLst/>
              <a:ahLst/>
              <a:rect l="l" t="t" r="r" b="b"/>
              <a:pathLst>
                <a:path w="494029" h="5143500">
                  <a:moveTo>
                    <a:pt x="246964" y="5142953"/>
                  </a:moveTo>
                  <a:lnTo>
                    <a:pt x="0" y="5142953"/>
                  </a:lnTo>
                  <a:lnTo>
                    <a:pt x="0" y="0"/>
                  </a:lnTo>
                  <a:lnTo>
                    <a:pt x="493560" y="0"/>
                  </a:lnTo>
                  <a:lnTo>
                    <a:pt x="493560" y="5142953"/>
                  </a:lnTo>
                  <a:lnTo>
                    <a:pt x="246964" y="5142953"/>
                  </a:lnTo>
                  <a:close/>
                </a:path>
              </a:pathLst>
            </a:custGeom>
            <a:noFill/>
            <a:ln w="9360">
              <a:solidFill>
                <a:srgbClr val="e4d8cc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7" name="object 8"/>
            <p:cNvSpPr/>
            <p:nvPr/>
          </p:nvSpPr>
          <p:spPr>
            <a:xfrm>
              <a:off x="338040" y="349920"/>
              <a:ext cx="8805960" cy="4446720"/>
            </a:xfrm>
            <a:custGeom>
              <a:avLst/>
              <a:gdLst/>
              <a:ahLst/>
              <a:rect l="l" t="t" r="r" b="b"/>
              <a:pathLst>
                <a:path w="8806180" h="4446905">
                  <a:moveTo>
                    <a:pt x="4760290" y="4446714"/>
                  </a:moveTo>
                  <a:lnTo>
                    <a:pt x="0" y="4446714"/>
                  </a:lnTo>
                  <a:lnTo>
                    <a:pt x="0" y="0"/>
                  </a:lnTo>
                  <a:lnTo>
                    <a:pt x="8805964" y="0"/>
                  </a:lnTo>
                  <a:moveTo>
                    <a:pt x="8805964" y="4446714"/>
                  </a:moveTo>
                  <a:lnTo>
                    <a:pt x="4760290" y="4446714"/>
                  </a:lnTo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188" name="object 9" descr=""/>
            <p:cNvPicPr/>
            <p:nvPr/>
          </p:nvPicPr>
          <p:blipFill>
            <a:blip r:embed="rId1"/>
            <a:stretch/>
          </p:blipFill>
          <p:spPr>
            <a:xfrm>
              <a:off x="7264080" y="1800"/>
              <a:ext cx="1879560" cy="4656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object 10" descr=""/>
            <p:cNvPicPr/>
            <p:nvPr/>
          </p:nvPicPr>
          <p:blipFill>
            <a:blip r:embed="rId2"/>
            <a:stretch/>
          </p:blipFill>
          <p:spPr>
            <a:xfrm>
              <a:off x="283320" y="2044800"/>
              <a:ext cx="1382400" cy="30985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2819520" y="593640"/>
            <a:ext cx="3621600" cy="2207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496080" indent="-483480">
              <a:lnSpc>
                <a:spcPct val="100000"/>
              </a:lnSpc>
              <a:spcBef>
                <a:spcPts val="99"/>
              </a:spcBef>
              <a:tabLst>
                <a:tab algn="l" pos="0"/>
              </a:tabLst>
            </a:pPr>
            <a:r>
              <a:rPr b="0" lang="fr-FR" sz="7200" spc="-15" strike="noStrike">
                <a:solidFill>
                  <a:srgbClr val="460e02"/>
                </a:solidFill>
                <a:latin typeface="Arial MT"/>
              </a:rPr>
              <a:t>E</a:t>
            </a:r>
            <a:r>
              <a:rPr b="0" lang="fr-FR" sz="7200" spc="-7" strike="noStrike">
                <a:solidFill>
                  <a:srgbClr val="460e02"/>
                </a:solidFill>
                <a:latin typeface="Arial MT"/>
              </a:rPr>
              <a:t>legant  </a:t>
            </a:r>
            <a:r>
              <a:rPr b="0" lang="fr-FR" sz="7200" spc="-12" strike="noStrike">
                <a:solidFill>
                  <a:srgbClr val="460e02"/>
                </a:solidFill>
                <a:latin typeface="Arial MT"/>
              </a:rPr>
              <a:t>Bride</a:t>
            </a:r>
            <a:endParaRPr b="0" lang="fr-FR" sz="7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object 12"/>
          <p:cNvSpPr/>
          <p:nvPr/>
        </p:nvSpPr>
        <p:spPr>
          <a:xfrm>
            <a:off x="2951640" y="2665800"/>
            <a:ext cx="3067920" cy="1080"/>
          </a:xfrm>
          <a:custGeom>
            <a:avLst/>
            <a:gdLst/>
            <a:ahLst/>
            <a:rect l="l" t="t" r="r" b="b"/>
            <a:pathLst>
              <a:path w="3068320" h="1269">
                <a:moveTo>
                  <a:pt x="0" y="0"/>
                </a:moveTo>
                <a:lnTo>
                  <a:pt x="3067913" y="711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bject 2"/>
          <p:cNvSpPr/>
          <p:nvPr/>
        </p:nvSpPr>
        <p:spPr>
          <a:xfrm>
            <a:off x="0" y="4662720"/>
            <a:ext cx="4570920" cy="360"/>
          </a:xfrm>
          <a:custGeom>
            <a:avLst/>
            <a:gdLst/>
            <a:ahLst/>
            <a:rect l="l" t="t" r="r" b="b"/>
            <a:pathLst>
              <a:path w="4571365" h="0">
                <a:moveTo>
                  <a:pt x="4571276" y="0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object 3"/>
          <p:cNvSpPr/>
          <p:nvPr/>
        </p:nvSpPr>
        <p:spPr>
          <a:xfrm>
            <a:off x="0" y="471600"/>
            <a:ext cx="9143640" cy="360"/>
          </a:xfrm>
          <a:custGeom>
            <a:avLst/>
            <a:gdLst/>
            <a:ah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object 4"/>
          <p:cNvSpPr/>
          <p:nvPr/>
        </p:nvSpPr>
        <p:spPr>
          <a:xfrm>
            <a:off x="4571280" y="4662720"/>
            <a:ext cx="4573080" cy="360"/>
          </a:xfrm>
          <a:custGeom>
            <a:avLst/>
            <a:gdLst/>
            <a:ahLst/>
            <a:rect l="l" t="t" r="r" b="b"/>
            <a:pathLst>
              <a:path w="4573270" h="0">
                <a:moveTo>
                  <a:pt x="4572723" y="0"/>
                </a:moveTo>
                <a:lnTo>
                  <a:pt x="0" y="0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5" name="object 5" descr=""/>
          <p:cNvPicPr/>
          <p:nvPr/>
        </p:nvPicPr>
        <p:blipFill>
          <a:blip r:embed="rId1"/>
          <a:stretch/>
        </p:blipFill>
        <p:spPr>
          <a:xfrm>
            <a:off x="6983640" y="1800"/>
            <a:ext cx="2160000" cy="2417400"/>
          </a:xfrm>
          <a:prstGeom prst="rect">
            <a:avLst/>
          </a:prstGeom>
          <a:ln w="0">
            <a:noFill/>
          </a:ln>
        </p:spPr>
      </p:pic>
      <p:pic>
        <p:nvPicPr>
          <p:cNvPr id="196" name="object 6" descr=""/>
          <p:cNvPicPr/>
          <p:nvPr/>
        </p:nvPicPr>
        <p:blipFill>
          <a:blip r:embed="rId2"/>
          <a:stretch/>
        </p:blipFill>
        <p:spPr>
          <a:xfrm>
            <a:off x="0" y="1800360"/>
            <a:ext cx="1258200" cy="3156120"/>
          </a:xfrm>
          <a:prstGeom prst="rect">
            <a:avLst/>
          </a:prstGeom>
          <a:ln w="0">
            <a:noFill/>
          </a:ln>
        </p:spPr>
      </p:pic>
      <p:sp>
        <p:nvSpPr>
          <p:cNvPr id="197" name="object 7"/>
          <p:cNvSpPr/>
          <p:nvPr/>
        </p:nvSpPr>
        <p:spPr>
          <a:xfrm>
            <a:off x="1643760" y="2420640"/>
            <a:ext cx="1380240" cy="1821960"/>
          </a:xfrm>
          <a:custGeom>
            <a:avLst/>
            <a:gdLst/>
            <a:ahLst/>
            <a:rect l="l" t="t" r="r" b="b"/>
            <a:pathLst>
              <a:path w="1380489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8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f9d1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696240" y="602280"/>
            <a:ext cx="640440" cy="871920"/>
          </a:xfrm>
          <a:prstGeom prst="rect">
            <a:avLst/>
          </a:prstGeom>
          <a:noFill/>
          <a:ln w="0">
            <a:noFill/>
          </a:ln>
        </p:spPr>
        <p:txBody>
          <a:bodyPr lIns="0" rIns="0" tIns="12240" bIns="0" anchor="t">
            <a:no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fr-FR" sz="2300" spc="-12" strike="noStrike">
                <a:solidFill>
                  <a:srgbClr val="460e02"/>
                </a:solidFill>
                <a:latin typeface="Arial"/>
              </a:rPr>
              <a:t>Plan</a:t>
            </a:r>
            <a:endParaRPr b="0" lang="fr-FR" sz="23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object 9"/>
          <p:cNvSpPr/>
          <p:nvPr/>
        </p:nvSpPr>
        <p:spPr>
          <a:xfrm>
            <a:off x="4019760" y="2449800"/>
            <a:ext cx="1380240" cy="1821960"/>
          </a:xfrm>
          <a:custGeom>
            <a:avLst/>
            <a:gdLst/>
            <a:ahLst/>
            <a:rect l="l" t="t" r="r" b="b"/>
            <a:pathLst>
              <a:path w="1380489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8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object 10"/>
          <p:cNvSpPr/>
          <p:nvPr/>
        </p:nvSpPr>
        <p:spPr>
          <a:xfrm>
            <a:off x="6323760" y="2420640"/>
            <a:ext cx="1380240" cy="1821960"/>
          </a:xfrm>
          <a:custGeom>
            <a:avLst/>
            <a:gdLst/>
            <a:ahLst/>
            <a:rect l="l" t="t" r="r" b="b"/>
            <a:pathLst>
              <a:path w="1380490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7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f9d1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1" name="object 11"/>
          <p:cNvSpPr/>
          <p:nvPr/>
        </p:nvSpPr>
        <p:spPr>
          <a:xfrm>
            <a:off x="1677600" y="2252160"/>
            <a:ext cx="1251720" cy="1127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62280" bIns="0" anchor="t">
            <a:spAutoFit/>
          </a:bodyPr>
          <a:p>
            <a:pPr marL="335160">
              <a:lnSpc>
                <a:spcPct val="100000"/>
              </a:lnSpc>
              <a:spcBef>
                <a:spcPts val="490"/>
              </a:spcBef>
            </a:pPr>
            <a:r>
              <a:rPr b="1" lang="fr-FR" sz="3600" spc="-7" strike="noStrike">
                <a:solidFill>
                  <a:srgbClr val="460e02"/>
                </a:solidFill>
                <a:latin typeface="Arial"/>
              </a:rPr>
              <a:t>01</a:t>
            </a:r>
            <a:endParaRPr b="0" lang="fr-FR" sz="3600" spc="-1" strike="noStrike">
              <a:latin typeface="Arial"/>
            </a:endParaRPr>
          </a:p>
          <a:p>
            <a:pPr marL="182880" indent="-170280">
              <a:lnSpc>
                <a:spcPts val="1911"/>
              </a:lnSpc>
              <a:spcBef>
                <a:spcPts val="241"/>
              </a:spcBef>
              <a:tabLst>
                <a:tab algn="l" pos="0"/>
              </a:tabLst>
            </a:pP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P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ré</a:t>
            </a:r>
            <a:r>
              <a:rPr b="1" lang="fr-FR" sz="1600" spc="-15" strike="noStrike">
                <a:solidFill>
                  <a:srgbClr val="460e02"/>
                </a:solidFill>
                <a:latin typeface="Arial"/>
              </a:rPr>
              <a:t>s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e</a:t>
            </a: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n</a:t>
            </a:r>
            <a:r>
              <a:rPr b="1" lang="fr-FR" sz="1600" spc="-21" strike="noStrike">
                <a:solidFill>
                  <a:srgbClr val="460e02"/>
                </a:solidFill>
                <a:latin typeface="Arial"/>
              </a:rPr>
              <a:t>t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ati</a:t>
            </a: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on  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Du</a:t>
            </a:r>
            <a:r>
              <a:rPr b="1" lang="fr-FR" sz="1600" spc="-26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projet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02" name="object 12"/>
          <p:cNvSpPr/>
          <p:nvPr/>
        </p:nvSpPr>
        <p:spPr>
          <a:xfrm>
            <a:off x="4289040" y="2301480"/>
            <a:ext cx="566640" cy="100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8440">
              <a:lnSpc>
                <a:spcPct val="100000"/>
              </a:lnSpc>
              <a:spcBef>
                <a:spcPts val="99"/>
              </a:spcBef>
            </a:pPr>
            <a:r>
              <a:rPr b="1" lang="fr-FR" sz="3600" spc="-7" strike="noStrike">
                <a:solidFill>
                  <a:srgbClr val="460e02"/>
                </a:solidFill>
                <a:latin typeface="Arial"/>
              </a:rPr>
              <a:t>02</a:t>
            </a:r>
            <a:endParaRPr b="0" lang="fr-FR" sz="3600" spc="-1" strike="noStrike"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599"/>
              </a:spcBef>
            </a:pPr>
            <a:r>
              <a:rPr b="1" lang="fr-FR" sz="1600" spc="-97" strike="noStrike">
                <a:solidFill>
                  <a:srgbClr val="460e02"/>
                </a:solidFill>
                <a:latin typeface="Arial"/>
              </a:rPr>
              <a:t>T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rel</a:t>
            </a:r>
            <a:r>
              <a:rPr b="1" lang="fr-FR" sz="1600" spc="-7" strike="noStrike">
                <a:solidFill>
                  <a:srgbClr val="460e02"/>
                </a:solidFill>
                <a:latin typeface="Arial"/>
              </a:rPr>
              <a:t>lo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03" name="object 13"/>
          <p:cNvSpPr/>
          <p:nvPr/>
        </p:nvSpPr>
        <p:spPr>
          <a:xfrm>
            <a:off x="6374160" y="2301480"/>
            <a:ext cx="1002960" cy="100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520" algn="ctr">
              <a:lnSpc>
                <a:spcPts val="4161"/>
              </a:lnSpc>
              <a:spcBef>
                <a:spcPts val="99"/>
              </a:spcBef>
            </a:pPr>
            <a:r>
              <a:rPr b="1" lang="fr-FR" sz="3600" spc="-7" strike="noStrike">
                <a:solidFill>
                  <a:srgbClr val="460e02"/>
                </a:solidFill>
                <a:latin typeface="Arial"/>
              </a:rPr>
              <a:t>03</a:t>
            </a:r>
            <a:endParaRPr b="0" lang="fr-FR" sz="3600" spc="-1" strike="noStrike">
              <a:latin typeface="Arial"/>
            </a:endParaRPr>
          </a:p>
          <a:p>
            <a:pPr marL="720" algn="ctr">
              <a:lnSpc>
                <a:spcPts val="1760"/>
              </a:lnSpc>
            </a:pP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La</a:t>
            </a:r>
            <a:r>
              <a:rPr b="1" lang="fr-FR" sz="1600" spc="-80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charte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fr-FR" sz="1600" spc="-12" strike="noStrike">
                <a:solidFill>
                  <a:srgbClr val="460e02"/>
                </a:solidFill>
                <a:latin typeface="Arial"/>
              </a:rPr>
              <a:t>graphique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204" name="object 14"/>
          <p:cNvSpPr/>
          <p:nvPr/>
        </p:nvSpPr>
        <p:spPr>
          <a:xfrm>
            <a:off x="2015640" y="2159640"/>
            <a:ext cx="471960" cy="1080"/>
          </a:xfrm>
          <a:custGeom>
            <a:avLst/>
            <a:gdLst/>
            <a:ahLst/>
            <a:rect l="l" t="t" r="r" b="b"/>
            <a:pathLst>
              <a:path w="472439" h="1269">
                <a:moveTo>
                  <a:pt x="0" y="711"/>
                </a:moveTo>
                <a:lnTo>
                  <a:pt x="472313" y="0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5" name="object 15"/>
          <p:cNvSpPr/>
          <p:nvPr/>
        </p:nvSpPr>
        <p:spPr>
          <a:xfrm>
            <a:off x="4335120" y="2242080"/>
            <a:ext cx="471960" cy="1080"/>
          </a:xfrm>
          <a:custGeom>
            <a:avLst/>
            <a:gdLst/>
            <a:ahLst/>
            <a:rect l="l" t="t" r="r" b="b"/>
            <a:pathLst>
              <a:path w="472439" h="1269">
                <a:moveTo>
                  <a:pt x="0" y="0"/>
                </a:moveTo>
                <a:lnTo>
                  <a:pt x="472325" y="723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6" name="object 16"/>
          <p:cNvSpPr/>
          <p:nvPr/>
        </p:nvSpPr>
        <p:spPr>
          <a:xfrm>
            <a:off x="6640200" y="2242080"/>
            <a:ext cx="471960" cy="1080"/>
          </a:xfrm>
          <a:custGeom>
            <a:avLst/>
            <a:gdLst/>
            <a:ahLst/>
            <a:rect l="l" t="t" r="r" b="b"/>
            <a:pathLst>
              <a:path w="472440" h="1269">
                <a:moveTo>
                  <a:pt x="0" y="0"/>
                </a:moveTo>
                <a:lnTo>
                  <a:pt x="472325" y="723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object 2"/>
          <p:cNvSpPr/>
          <p:nvPr/>
        </p:nvSpPr>
        <p:spPr>
          <a:xfrm>
            <a:off x="7385400" y="1800"/>
            <a:ext cx="1757160" cy="5143320"/>
          </a:xfrm>
          <a:custGeom>
            <a:avLst/>
            <a:gdLst/>
            <a:ahLst/>
            <a:rect l="l" t="t" r="r" b="b"/>
            <a:pathLst>
              <a:path w="1757679" h="5143500">
                <a:moveTo>
                  <a:pt x="1757514" y="0"/>
                </a:moveTo>
                <a:lnTo>
                  <a:pt x="0" y="0"/>
                </a:lnTo>
                <a:lnTo>
                  <a:pt x="0" y="5142953"/>
                </a:lnTo>
                <a:lnTo>
                  <a:pt x="878751" y="5142953"/>
                </a:lnTo>
                <a:lnTo>
                  <a:pt x="1757514" y="5142953"/>
                </a:lnTo>
                <a:lnTo>
                  <a:pt x="1757514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08" name="object 3"/>
          <p:cNvGrpSpPr/>
          <p:nvPr/>
        </p:nvGrpSpPr>
        <p:grpSpPr>
          <a:xfrm>
            <a:off x="0" y="1800"/>
            <a:ext cx="9143640" cy="5142960"/>
            <a:chOff x="0" y="1800"/>
            <a:chExt cx="9143640" cy="5142960"/>
          </a:xfrm>
        </p:grpSpPr>
        <p:sp>
          <p:nvSpPr>
            <p:cNvPr id="209" name="object 4"/>
            <p:cNvSpPr/>
            <p:nvPr/>
          </p:nvSpPr>
          <p:spPr>
            <a:xfrm>
              <a:off x="0" y="1800"/>
              <a:ext cx="8658000" cy="4661640"/>
            </a:xfrm>
            <a:custGeom>
              <a:avLst/>
              <a:gdLst/>
              <a:ahLst/>
              <a:rect l="l" t="t" r="r" b="b"/>
              <a:pathLst>
                <a:path w="8658225" h="4662170">
                  <a:moveTo>
                    <a:pt x="4259160" y="4661636"/>
                  </a:moveTo>
                  <a:lnTo>
                    <a:pt x="0" y="4661636"/>
                  </a:lnTo>
                  <a:moveTo>
                    <a:pt x="8657640" y="0"/>
                  </a:moveTo>
                  <a:lnTo>
                    <a:pt x="8657640" y="4661636"/>
                  </a:lnTo>
                  <a:lnTo>
                    <a:pt x="4259160" y="4661636"/>
                  </a:lnTo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10" name="object 5" descr=""/>
            <p:cNvPicPr/>
            <p:nvPr/>
          </p:nvPicPr>
          <p:blipFill>
            <a:blip r:embed="rId1"/>
            <a:stretch/>
          </p:blipFill>
          <p:spPr>
            <a:xfrm>
              <a:off x="5874120" y="1556640"/>
              <a:ext cx="2129040" cy="358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1" name="object 6" descr=""/>
            <p:cNvPicPr/>
            <p:nvPr/>
          </p:nvPicPr>
          <p:blipFill>
            <a:blip r:embed="rId2"/>
            <a:stretch/>
          </p:blipFill>
          <p:spPr>
            <a:xfrm>
              <a:off x="7654320" y="983160"/>
              <a:ext cx="1489320" cy="4161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12" name="object 7"/>
          <p:cNvSpPr/>
          <p:nvPr/>
        </p:nvSpPr>
        <p:spPr>
          <a:xfrm>
            <a:off x="1086120" y="1116360"/>
            <a:ext cx="334224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  <a:tabLst>
                <a:tab algn="l" pos="2484000"/>
              </a:tabLst>
            </a:pPr>
            <a:r>
              <a:rPr b="1" lang="fr-FR" sz="2400" spc="-15" strike="noStrike">
                <a:solidFill>
                  <a:srgbClr val="460e02"/>
                </a:solidFill>
                <a:latin typeface="Arial"/>
              </a:rPr>
              <a:t>P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r</a:t>
            </a:r>
            <a:r>
              <a:rPr b="1" lang="fr-FR" sz="2400" spc="-12" strike="noStrike">
                <a:solidFill>
                  <a:srgbClr val="460e02"/>
                </a:solidFill>
                <a:latin typeface="Arial"/>
              </a:rPr>
              <a:t>és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e</a:t>
            </a:r>
            <a:r>
              <a:rPr b="1" lang="fr-FR" sz="2400" spc="-12" strike="noStrike">
                <a:solidFill>
                  <a:srgbClr val="460e02"/>
                </a:solidFill>
                <a:latin typeface="Arial"/>
              </a:rPr>
              <a:t>n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tation</a:t>
            </a:r>
            <a:r>
              <a:rPr b="1" lang="fr-FR" sz="2400" spc="-12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du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	</a:t>
            </a:r>
            <a:r>
              <a:rPr b="1" lang="fr-FR" sz="2400" spc="-12" strike="noStrike">
                <a:solidFill>
                  <a:srgbClr val="460e02"/>
                </a:solidFill>
                <a:latin typeface="Arial"/>
              </a:rPr>
              <a:t>pr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oj</a:t>
            </a:r>
            <a:r>
              <a:rPr b="1" lang="fr-FR" sz="2400" spc="-12" strike="noStrike">
                <a:solidFill>
                  <a:srgbClr val="460e02"/>
                </a:solidFill>
                <a:latin typeface="Arial"/>
              </a:rPr>
              <a:t>e</a:t>
            </a:r>
            <a:r>
              <a:rPr b="1" lang="fr-FR" sz="2400" spc="-1" strike="noStrike">
                <a:solidFill>
                  <a:srgbClr val="460e02"/>
                </a:solidFill>
                <a:latin typeface="Arial"/>
              </a:rPr>
              <a:t>t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213" name="object 8"/>
          <p:cNvSpPr/>
          <p:nvPr/>
        </p:nvSpPr>
        <p:spPr>
          <a:xfrm>
            <a:off x="1002240" y="1961280"/>
            <a:ext cx="4407840" cy="56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Création d’un site e-commerce pour la vente des  robes de mariée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bject 2"/>
          <p:cNvSpPr/>
          <p:nvPr/>
        </p:nvSpPr>
        <p:spPr>
          <a:xfrm>
            <a:off x="2599200" y="608760"/>
            <a:ext cx="3944880" cy="3936600"/>
          </a:xfrm>
          <a:custGeom>
            <a:avLst/>
            <a:gdLst/>
            <a:ahLst/>
            <a:rect l="l" t="t" r="r" b="b"/>
            <a:pathLst>
              <a:path w="3945254" h="3937000">
                <a:moveTo>
                  <a:pt x="2218473" y="3924300"/>
                </a:moveTo>
                <a:lnTo>
                  <a:pt x="1726937" y="3924300"/>
                </a:lnTo>
                <a:lnTo>
                  <a:pt x="1775811" y="3937000"/>
                </a:lnTo>
                <a:lnTo>
                  <a:pt x="2169630" y="3937000"/>
                </a:lnTo>
                <a:lnTo>
                  <a:pt x="2218473" y="3924300"/>
                </a:lnTo>
                <a:close/>
                <a:moveTo>
                  <a:pt x="2363768" y="3898900"/>
                </a:moveTo>
                <a:lnTo>
                  <a:pt x="1581567" y="3898900"/>
                </a:lnTo>
                <a:lnTo>
                  <a:pt x="1678257" y="3924300"/>
                </a:lnTo>
                <a:lnTo>
                  <a:pt x="2267125" y="3924300"/>
                </a:lnTo>
                <a:lnTo>
                  <a:pt x="2363768" y="3898900"/>
                </a:lnTo>
                <a:close/>
                <a:moveTo>
                  <a:pt x="2315564" y="25400"/>
                </a:moveTo>
                <a:lnTo>
                  <a:pt x="1629792" y="25400"/>
                </a:lnTo>
                <a:lnTo>
                  <a:pt x="1298458" y="114300"/>
                </a:lnTo>
                <a:lnTo>
                  <a:pt x="1252522" y="139700"/>
                </a:lnTo>
                <a:lnTo>
                  <a:pt x="1207001" y="152400"/>
                </a:lnTo>
                <a:lnTo>
                  <a:pt x="1161918" y="177800"/>
                </a:lnTo>
                <a:lnTo>
                  <a:pt x="1117295" y="190500"/>
                </a:lnTo>
                <a:lnTo>
                  <a:pt x="1029518" y="241300"/>
                </a:lnTo>
                <a:lnTo>
                  <a:pt x="943916" y="292100"/>
                </a:lnTo>
                <a:lnTo>
                  <a:pt x="902130" y="317500"/>
                </a:lnTo>
                <a:lnTo>
                  <a:pt x="861068" y="342900"/>
                </a:lnTo>
                <a:lnTo>
                  <a:pt x="820745" y="368300"/>
                </a:lnTo>
                <a:lnTo>
                  <a:pt x="781178" y="393700"/>
                </a:lnTo>
                <a:lnTo>
                  <a:pt x="742384" y="431800"/>
                </a:lnTo>
                <a:lnTo>
                  <a:pt x="704378" y="457200"/>
                </a:lnTo>
                <a:lnTo>
                  <a:pt x="667177" y="495300"/>
                </a:lnTo>
                <a:lnTo>
                  <a:pt x="630797" y="520700"/>
                </a:lnTo>
                <a:lnTo>
                  <a:pt x="595255" y="558800"/>
                </a:lnTo>
                <a:lnTo>
                  <a:pt x="560567" y="596900"/>
                </a:lnTo>
                <a:lnTo>
                  <a:pt x="526750" y="635000"/>
                </a:lnTo>
                <a:lnTo>
                  <a:pt x="493818" y="660400"/>
                </a:lnTo>
                <a:lnTo>
                  <a:pt x="461790" y="698500"/>
                </a:lnTo>
                <a:lnTo>
                  <a:pt x="430681" y="736600"/>
                </a:lnTo>
                <a:lnTo>
                  <a:pt x="400508" y="774700"/>
                </a:lnTo>
                <a:lnTo>
                  <a:pt x="371287" y="812800"/>
                </a:lnTo>
                <a:lnTo>
                  <a:pt x="343034" y="863600"/>
                </a:lnTo>
                <a:lnTo>
                  <a:pt x="315766" y="901700"/>
                </a:lnTo>
                <a:lnTo>
                  <a:pt x="289498" y="939800"/>
                </a:lnTo>
                <a:lnTo>
                  <a:pt x="264248" y="977900"/>
                </a:lnTo>
                <a:lnTo>
                  <a:pt x="240070" y="1028700"/>
                </a:lnTo>
                <a:lnTo>
                  <a:pt x="217014" y="1066800"/>
                </a:lnTo>
                <a:lnTo>
                  <a:pt x="195087" y="1117600"/>
                </a:lnTo>
                <a:lnTo>
                  <a:pt x="174293" y="1155700"/>
                </a:lnTo>
                <a:lnTo>
                  <a:pt x="154640" y="1206500"/>
                </a:lnTo>
                <a:lnTo>
                  <a:pt x="136133" y="1244600"/>
                </a:lnTo>
                <a:lnTo>
                  <a:pt x="118777" y="1295400"/>
                </a:lnTo>
                <a:lnTo>
                  <a:pt x="102579" y="1346200"/>
                </a:lnTo>
                <a:lnTo>
                  <a:pt x="87545" y="1384300"/>
                </a:lnTo>
                <a:lnTo>
                  <a:pt x="73680" y="1435100"/>
                </a:lnTo>
                <a:lnTo>
                  <a:pt x="60989" y="1485900"/>
                </a:lnTo>
                <a:lnTo>
                  <a:pt x="49480" y="1536700"/>
                </a:lnTo>
                <a:lnTo>
                  <a:pt x="39157" y="1574800"/>
                </a:lnTo>
                <a:lnTo>
                  <a:pt x="30027" y="1625600"/>
                </a:lnTo>
                <a:lnTo>
                  <a:pt x="22096" y="1676400"/>
                </a:lnTo>
                <a:lnTo>
                  <a:pt x="15369" y="1727200"/>
                </a:lnTo>
                <a:lnTo>
                  <a:pt x="9851" y="1778000"/>
                </a:lnTo>
                <a:lnTo>
                  <a:pt x="5550" y="1828800"/>
                </a:lnTo>
                <a:lnTo>
                  <a:pt x="2470" y="1866900"/>
                </a:lnTo>
                <a:lnTo>
                  <a:pt x="618" y="1917700"/>
                </a:lnTo>
                <a:lnTo>
                  <a:pt x="0" y="1968500"/>
                </a:lnTo>
                <a:lnTo>
                  <a:pt x="618" y="2019300"/>
                </a:lnTo>
                <a:lnTo>
                  <a:pt x="2470" y="2070100"/>
                </a:lnTo>
                <a:lnTo>
                  <a:pt x="5550" y="2120900"/>
                </a:lnTo>
                <a:lnTo>
                  <a:pt x="9851" y="2171700"/>
                </a:lnTo>
                <a:lnTo>
                  <a:pt x="15369" y="2222500"/>
                </a:lnTo>
                <a:lnTo>
                  <a:pt x="22096" y="2260600"/>
                </a:lnTo>
                <a:lnTo>
                  <a:pt x="30027" y="2311400"/>
                </a:lnTo>
                <a:lnTo>
                  <a:pt x="39157" y="2362200"/>
                </a:lnTo>
                <a:lnTo>
                  <a:pt x="49480" y="2413000"/>
                </a:lnTo>
                <a:lnTo>
                  <a:pt x="60989" y="2451100"/>
                </a:lnTo>
                <a:lnTo>
                  <a:pt x="73680" y="2501900"/>
                </a:lnTo>
                <a:lnTo>
                  <a:pt x="87545" y="2552700"/>
                </a:lnTo>
                <a:lnTo>
                  <a:pt x="102579" y="2603500"/>
                </a:lnTo>
                <a:lnTo>
                  <a:pt x="118777" y="2641600"/>
                </a:lnTo>
                <a:lnTo>
                  <a:pt x="136133" y="2692400"/>
                </a:lnTo>
                <a:lnTo>
                  <a:pt x="154640" y="2730500"/>
                </a:lnTo>
                <a:lnTo>
                  <a:pt x="174293" y="2781300"/>
                </a:lnTo>
                <a:lnTo>
                  <a:pt x="195087" y="2832100"/>
                </a:lnTo>
                <a:lnTo>
                  <a:pt x="217014" y="2870200"/>
                </a:lnTo>
                <a:lnTo>
                  <a:pt x="240070" y="2908300"/>
                </a:lnTo>
                <a:lnTo>
                  <a:pt x="264248" y="2959100"/>
                </a:lnTo>
                <a:lnTo>
                  <a:pt x="289498" y="2997200"/>
                </a:lnTo>
                <a:lnTo>
                  <a:pt x="315766" y="3035300"/>
                </a:lnTo>
                <a:lnTo>
                  <a:pt x="343034" y="3086100"/>
                </a:lnTo>
                <a:lnTo>
                  <a:pt x="371287" y="3124200"/>
                </a:lnTo>
                <a:lnTo>
                  <a:pt x="400508" y="3162300"/>
                </a:lnTo>
                <a:lnTo>
                  <a:pt x="430681" y="3200400"/>
                </a:lnTo>
                <a:lnTo>
                  <a:pt x="461790" y="3238500"/>
                </a:lnTo>
                <a:lnTo>
                  <a:pt x="493818" y="3276600"/>
                </a:lnTo>
                <a:lnTo>
                  <a:pt x="526750" y="3314700"/>
                </a:lnTo>
                <a:lnTo>
                  <a:pt x="560567" y="3352800"/>
                </a:lnTo>
                <a:lnTo>
                  <a:pt x="595255" y="3378200"/>
                </a:lnTo>
                <a:lnTo>
                  <a:pt x="630797" y="3416300"/>
                </a:lnTo>
                <a:lnTo>
                  <a:pt x="667177" y="3454400"/>
                </a:lnTo>
                <a:lnTo>
                  <a:pt x="704378" y="3479800"/>
                </a:lnTo>
                <a:lnTo>
                  <a:pt x="742384" y="3517900"/>
                </a:lnTo>
                <a:lnTo>
                  <a:pt x="781178" y="3543300"/>
                </a:lnTo>
                <a:lnTo>
                  <a:pt x="820745" y="3568700"/>
                </a:lnTo>
                <a:lnTo>
                  <a:pt x="861068" y="3594100"/>
                </a:lnTo>
                <a:lnTo>
                  <a:pt x="902130" y="3632200"/>
                </a:lnTo>
                <a:lnTo>
                  <a:pt x="943916" y="3657600"/>
                </a:lnTo>
                <a:lnTo>
                  <a:pt x="1029518" y="3708400"/>
                </a:lnTo>
                <a:lnTo>
                  <a:pt x="1073154" y="3721100"/>
                </a:lnTo>
                <a:lnTo>
                  <a:pt x="1161918" y="3771900"/>
                </a:lnTo>
                <a:lnTo>
                  <a:pt x="1207001" y="3784600"/>
                </a:lnTo>
                <a:lnTo>
                  <a:pt x="1252522" y="3810000"/>
                </a:lnTo>
                <a:lnTo>
                  <a:pt x="1344788" y="3835400"/>
                </a:lnTo>
                <a:lnTo>
                  <a:pt x="1391490" y="3860800"/>
                </a:lnTo>
                <a:lnTo>
                  <a:pt x="1533601" y="3898900"/>
                </a:lnTo>
                <a:lnTo>
                  <a:pt x="2411715" y="3898900"/>
                </a:lnTo>
                <a:lnTo>
                  <a:pt x="2553787" y="3860800"/>
                </a:lnTo>
                <a:lnTo>
                  <a:pt x="2600480" y="3835400"/>
                </a:lnTo>
                <a:lnTo>
                  <a:pt x="2692735" y="3810000"/>
                </a:lnTo>
                <a:lnTo>
                  <a:pt x="2738253" y="3784600"/>
                </a:lnTo>
                <a:lnTo>
                  <a:pt x="2783334" y="3771900"/>
                </a:lnTo>
                <a:lnTo>
                  <a:pt x="2872097" y="3721100"/>
                </a:lnTo>
                <a:lnTo>
                  <a:pt x="2915734" y="3708400"/>
                </a:lnTo>
                <a:lnTo>
                  <a:pt x="3001338" y="3657600"/>
                </a:lnTo>
                <a:lnTo>
                  <a:pt x="3043124" y="3632200"/>
                </a:lnTo>
                <a:lnTo>
                  <a:pt x="3084186" y="3594100"/>
                </a:lnTo>
                <a:lnTo>
                  <a:pt x="3124508" y="3568700"/>
                </a:lnTo>
                <a:lnTo>
                  <a:pt x="3164074" y="3543300"/>
                </a:lnTo>
                <a:lnTo>
                  <a:pt x="3202868" y="3517900"/>
                </a:lnTo>
                <a:lnTo>
                  <a:pt x="3240873" y="3479800"/>
                </a:lnTo>
                <a:lnTo>
                  <a:pt x="3278074" y="3454400"/>
                </a:lnTo>
                <a:lnTo>
                  <a:pt x="3314453" y="3416300"/>
                </a:lnTo>
                <a:lnTo>
                  <a:pt x="3349994" y="3378200"/>
                </a:lnTo>
                <a:lnTo>
                  <a:pt x="3384682" y="3352800"/>
                </a:lnTo>
                <a:lnTo>
                  <a:pt x="3418499" y="3314700"/>
                </a:lnTo>
                <a:lnTo>
                  <a:pt x="3451430" y="3276600"/>
                </a:lnTo>
                <a:lnTo>
                  <a:pt x="3483458" y="3238500"/>
                </a:lnTo>
                <a:lnTo>
                  <a:pt x="3514567" y="3200400"/>
                </a:lnTo>
                <a:lnTo>
                  <a:pt x="3544740" y="3162300"/>
                </a:lnTo>
                <a:lnTo>
                  <a:pt x="3573962" y="3124200"/>
                </a:lnTo>
                <a:lnTo>
                  <a:pt x="3602216" y="3086100"/>
                </a:lnTo>
                <a:lnTo>
                  <a:pt x="3629485" y="3035300"/>
                </a:lnTo>
                <a:lnTo>
                  <a:pt x="3655754" y="2997200"/>
                </a:lnTo>
                <a:lnTo>
                  <a:pt x="3681006" y="2959100"/>
                </a:lnTo>
                <a:lnTo>
                  <a:pt x="3705184" y="2908300"/>
                </a:lnTo>
                <a:lnTo>
                  <a:pt x="3728240" y="2870200"/>
                </a:lnTo>
                <a:lnTo>
                  <a:pt x="3750167" y="2832100"/>
                </a:lnTo>
                <a:lnTo>
                  <a:pt x="3770959" y="2781300"/>
                </a:lnTo>
                <a:lnTo>
                  <a:pt x="3790612" y="2730500"/>
                </a:lnTo>
                <a:lnTo>
                  <a:pt x="3809119" y="2692400"/>
                </a:lnTo>
                <a:lnTo>
                  <a:pt x="3826473" y="2641600"/>
                </a:lnTo>
                <a:lnTo>
                  <a:pt x="3842670" y="2603500"/>
                </a:lnTo>
                <a:lnTo>
                  <a:pt x="3857704" y="2552700"/>
                </a:lnTo>
                <a:lnTo>
                  <a:pt x="3871568" y="2501900"/>
                </a:lnTo>
                <a:lnTo>
                  <a:pt x="3884258" y="2451100"/>
                </a:lnTo>
                <a:lnTo>
                  <a:pt x="3895766" y="2413000"/>
                </a:lnTo>
                <a:lnTo>
                  <a:pt x="3906088" y="2362200"/>
                </a:lnTo>
                <a:lnTo>
                  <a:pt x="3915217" y="2311400"/>
                </a:lnTo>
                <a:lnTo>
                  <a:pt x="3923148" y="2260600"/>
                </a:lnTo>
                <a:lnTo>
                  <a:pt x="3929875" y="2222500"/>
                </a:lnTo>
                <a:lnTo>
                  <a:pt x="3935391" y="2171700"/>
                </a:lnTo>
                <a:lnTo>
                  <a:pt x="3939692" y="2120900"/>
                </a:lnTo>
                <a:lnTo>
                  <a:pt x="3942771" y="2070100"/>
                </a:lnTo>
                <a:lnTo>
                  <a:pt x="3944623" y="2019300"/>
                </a:lnTo>
                <a:lnTo>
                  <a:pt x="3945242" y="1968500"/>
                </a:lnTo>
                <a:lnTo>
                  <a:pt x="3944623" y="1917700"/>
                </a:lnTo>
                <a:lnTo>
                  <a:pt x="3942771" y="1866900"/>
                </a:lnTo>
                <a:lnTo>
                  <a:pt x="3939692" y="1828800"/>
                </a:lnTo>
                <a:lnTo>
                  <a:pt x="3935391" y="1778000"/>
                </a:lnTo>
                <a:lnTo>
                  <a:pt x="3929875" y="1727200"/>
                </a:lnTo>
                <a:lnTo>
                  <a:pt x="3923148" y="1676400"/>
                </a:lnTo>
                <a:lnTo>
                  <a:pt x="3915217" y="1625600"/>
                </a:lnTo>
                <a:lnTo>
                  <a:pt x="3906088" y="1574800"/>
                </a:lnTo>
                <a:lnTo>
                  <a:pt x="3895766" y="1536700"/>
                </a:lnTo>
                <a:lnTo>
                  <a:pt x="3884258" y="1485900"/>
                </a:lnTo>
                <a:lnTo>
                  <a:pt x="3871568" y="1435100"/>
                </a:lnTo>
                <a:lnTo>
                  <a:pt x="3857704" y="1384300"/>
                </a:lnTo>
                <a:lnTo>
                  <a:pt x="3842670" y="1346200"/>
                </a:lnTo>
                <a:lnTo>
                  <a:pt x="3826473" y="1295400"/>
                </a:lnTo>
                <a:lnTo>
                  <a:pt x="3809119" y="1244600"/>
                </a:lnTo>
                <a:lnTo>
                  <a:pt x="3790612" y="1206500"/>
                </a:lnTo>
                <a:lnTo>
                  <a:pt x="3770959" y="1155700"/>
                </a:lnTo>
                <a:lnTo>
                  <a:pt x="3750167" y="1117600"/>
                </a:lnTo>
                <a:lnTo>
                  <a:pt x="3728240" y="1066800"/>
                </a:lnTo>
                <a:lnTo>
                  <a:pt x="3705184" y="1028700"/>
                </a:lnTo>
                <a:lnTo>
                  <a:pt x="3681006" y="977900"/>
                </a:lnTo>
                <a:lnTo>
                  <a:pt x="3655754" y="939800"/>
                </a:lnTo>
                <a:lnTo>
                  <a:pt x="3629485" y="901700"/>
                </a:lnTo>
                <a:lnTo>
                  <a:pt x="3602216" y="863600"/>
                </a:lnTo>
                <a:lnTo>
                  <a:pt x="3573962" y="812800"/>
                </a:lnTo>
                <a:lnTo>
                  <a:pt x="3544740" y="774700"/>
                </a:lnTo>
                <a:lnTo>
                  <a:pt x="3514567" y="736600"/>
                </a:lnTo>
                <a:lnTo>
                  <a:pt x="3483458" y="698500"/>
                </a:lnTo>
                <a:lnTo>
                  <a:pt x="3451430" y="660400"/>
                </a:lnTo>
                <a:lnTo>
                  <a:pt x="3418499" y="635000"/>
                </a:lnTo>
                <a:lnTo>
                  <a:pt x="3384682" y="596900"/>
                </a:lnTo>
                <a:lnTo>
                  <a:pt x="3349994" y="558800"/>
                </a:lnTo>
                <a:lnTo>
                  <a:pt x="3314453" y="520700"/>
                </a:lnTo>
                <a:lnTo>
                  <a:pt x="3278074" y="495300"/>
                </a:lnTo>
                <a:lnTo>
                  <a:pt x="3240873" y="457200"/>
                </a:lnTo>
                <a:lnTo>
                  <a:pt x="3202868" y="431800"/>
                </a:lnTo>
                <a:lnTo>
                  <a:pt x="3164074" y="393700"/>
                </a:lnTo>
                <a:lnTo>
                  <a:pt x="3124508" y="368300"/>
                </a:lnTo>
                <a:lnTo>
                  <a:pt x="3084186" y="342900"/>
                </a:lnTo>
                <a:lnTo>
                  <a:pt x="3043124" y="317500"/>
                </a:lnTo>
                <a:lnTo>
                  <a:pt x="3001338" y="292100"/>
                </a:lnTo>
                <a:lnTo>
                  <a:pt x="2915734" y="241300"/>
                </a:lnTo>
                <a:lnTo>
                  <a:pt x="2827956" y="190500"/>
                </a:lnTo>
                <a:lnTo>
                  <a:pt x="2783334" y="177800"/>
                </a:lnTo>
                <a:lnTo>
                  <a:pt x="2738253" y="152400"/>
                </a:lnTo>
                <a:lnTo>
                  <a:pt x="2692735" y="139700"/>
                </a:lnTo>
                <a:lnTo>
                  <a:pt x="2646803" y="114300"/>
                </a:lnTo>
                <a:lnTo>
                  <a:pt x="2315564" y="25400"/>
                </a:lnTo>
                <a:close/>
                <a:moveTo>
                  <a:pt x="2218473" y="12700"/>
                </a:moveTo>
                <a:lnTo>
                  <a:pt x="1726937" y="12700"/>
                </a:lnTo>
                <a:lnTo>
                  <a:pt x="1678257" y="25400"/>
                </a:lnTo>
                <a:lnTo>
                  <a:pt x="2267125" y="25400"/>
                </a:lnTo>
                <a:lnTo>
                  <a:pt x="2218473" y="12700"/>
                </a:lnTo>
                <a:close/>
                <a:moveTo>
                  <a:pt x="2120620" y="0"/>
                </a:moveTo>
                <a:lnTo>
                  <a:pt x="1824857" y="0"/>
                </a:lnTo>
                <a:lnTo>
                  <a:pt x="1775811" y="12700"/>
                </a:lnTo>
                <a:lnTo>
                  <a:pt x="2169630" y="12700"/>
                </a:lnTo>
                <a:lnTo>
                  <a:pt x="2120620" y="0"/>
                </a:lnTo>
                <a:close/>
              </a:path>
            </a:pathLst>
          </a:custGeom>
          <a:solidFill>
            <a:srgbClr val="f9d1d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5" name="object 3"/>
          <p:cNvSpPr/>
          <p:nvPr/>
        </p:nvSpPr>
        <p:spPr>
          <a:xfrm>
            <a:off x="0" y="1800"/>
            <a:ext cx="261360" cy="5142600"/>
          </a:xfrm>
          <a:custGeom>
            <a:avLst/>
            <a:gdLst/>
            <a:ahLst/>
            <a:rect l="l" t="t" r="r" b="b"/>
            <a:pathLst>
              <a:path w="261620" h="5142865">
                <a:moveTo>
                  <a:pt x="261365" y="0"/>
                </a:moveTo>
                <a:lnTo>
                  <a:pt x="0" y="0"/>
                </a:lnTo>
                <a:lnTo>
                  <a:pt x="0" y="5142598"/>
                </a:lnTo>
                <a:lnTo>
                  <a:pt x="261365" y="5142598"/>
                </a:lnTo>
                <a:lnTo>
                  <a:pt x="261365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6" name="object 4" descr=""/>
          <p:cNvPicPr/>
          <p:nvPr/>
        </p:nvPicPr>
        <p:blipFill>
          <a:blip r:embed="rId1"/>
          <a:stretch/>
        </p:blipFill>
        <p:spPr>
          <a:xfrm>
            <a:off x="987480" y="1376640"/>
            <a:ext cx="2464200" cy="3768120"/>
          </a:xfrm>
          <a:prstGeom prst="rect">
            <a:avLst/>
          </a:prstGeom>
          <a:ln w="0">
            <a:noFill/>
          </a:ln>
        </p:spPr>
      </p:pic>
      <p:sp>
        <p:nvSpPr>
          <p:cNvPr id="217" name="object 5"/>
          <p:cNvSpPr/>
          <p:nvPr/>
        </p:nvSpPr>
        <p:spPr>
          <a:xfrm>
            <a:off x="4318200" y="1361520"/>
            <a:ext cx="2587320" cy="333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2100" spc="-7" strike="noStrike">
                <a:solidFill>
                  <a:srgbClr val="460e02"/>
                </a:solidFill>
                <a:latin typeface="Arial"/>
              </a:rPr>
              <a:t>Pourquoi</a:t>
            </a:r>
            <a:r>
              <a:rPr b="1" lang="fr-FR" sz="2100" spc="-32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2100" spc="-7" strike="noStrike">
                <a:solidFill>
                  <a:srgbClr val="460e02"/>
                </a:solidFill>
                <a:latin typeface="Arial"/>
              </a:rPr>
              <a:t>ce</a:t>
            </a:r>
            <a:r>
              <a:rPr b="1" lang="fr-FR" sz="2100" spc="-32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2100" spc="-12" strike="noStrike">
                <a:solidFill>
                  <a:srgbClr val="460e02"/>
                </a:solidFill>
                <a:latin typeface="Arial"/>
              </a:rPr>
              <a:t>thème?</a:t>
            </a:r>
            <a:endParaRPr b="0" lang="fr-FR" sz="2100" spc="-1" strike="noStrike">
              <a:latin typeface="Arial"/>
            </a:endParaRPr>
          </a:p>
        </p:txBody>
      </p:sp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1715760" y="336960"/>
            <a:ext cx="786960" cy="18414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12000" spc="-1" strike="noStrike">
                <a:solidFill>
                  <a:srgbClr val="460e02"/>
                </a:solidFill>
                <a:latin typeface="Arial"/>
              </a:rPr>
              <a:t>“</a:t>
            </a:r>
            <a:endParaRPr b="0" lang="fr-FR" sz="12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19" name="object 7"/>
          <p:cNvGrpSpPr/>
          <p:nvPr/>
        </p:nvGrpSpPr>
        <p:grpSpPr>
          <a:xfrm>
            <a:off x="3816000" y="1312200"/>
            <a:ext cx="5102640" cy="2576880"/>
            <a:chOff x="3816000" y="1312200"/>
            <a:chExt cx="5102640" cy="2576880"/>
          </a:xfrm>
        </p:grpSpPr>
        <p:sp>
          <p:nvSpPr>
            <p:cNvPr id="220" name="object 8"/>
            <p:cNvSpPr/>
            <p:nvPr/>
          </p:nvSpPr>
          <p:spPr>
            <a:xfrm>
              <a:off x="3846240" y="1312200"/>
              <a:ext cx="1080" cy="2521800"/>
            </a:xfrm>
            <a:custGeom>
              <a:avLst/>
              <a:gdLst/>
              <a:ahLst/>
              <a:rect l="l" t="t" r="r" b="b"/>
              <a:pathLst>
                <a:path w="1270" h="2522220">
                  <a:moveTo>
                    <a:pt x="0" y="0"/>
                  </a:moveTo>
                  <a:lnTo>
                    <a:pt x="711" y="2521800"/>
                  </a:lnTo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21" name="object 9" descr=""/>
            <p:cNvPicPr/>
            <p:nvPr/>
          </p:nvPicPr>
          <p:blipFill>
            <a:blip r:embed="rId2"/>
            <a:stretch/>
          </p:blipFill>
          <p:spPr>
            <a:xfrm>
              <a:off x="3816000" y="1966680"/>
              <a:ext cx="5102640" cy="1922400"/>
            </a:xfrm>
            <a:prstGeom prst="rect">
              <a:avLst/>
            </a:prstGeom>
            <a:ln w="0">
              <a:noFill/>
            </a:ln>
          </p:spPr>
        </p:pic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object 2"/>
          <p:cNvSpPr/>
          <p:nvPr/>
        </p:nvSpPr>
        <p:spPr>
          <a:xfrm>
            <a:off x="0" y="1290240"/>
            <a:ext cx="3741840" cy="3855240"/>
          </a:xfrm>
          <a:custGeom>
            <a:avLst/>
            <a:gdLst/>
            <a:ahLst/>
            <a:rect l="l" t="t" r="r" b="b"/>
            <a:pathLst>
              <a:path w="3742054" h="3855720">
                <a:moveTo>
                  <a:pt x="0" y="0"/>
                </a:moveTo>
                <a:lnTo>
                  <a:pt x="3741483" y="0"/>
                </a:lnTo>
                <a:lnTo>
                  <a:pt x="3741483" y="3855237"/>
                </a:lnTo>
              </a:path>
            </a:pathLst>
          </a:custGeom>
          <a:noFill/>
          <a:ln w="9360">
            <a:solidFill>
              <a:srgbClr val="460e0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object 3"/>
          <p:cNvSpPr/>
          <p:nvPr/>
        </p:nvSpPr>
        <p:spPr>
          <a:xfrm>
            <a:off x="684720" y="2193480"/>
            <a:ext cx="1328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557" strike="noStrike">
                <a:solidFill>
                  <a:srgbClr val="460e02"/>
                </a:solidFill>
                <a:latin typeface="Arial MT"/>
              </a:rPr>
              <a:t>●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4" name="object 4"/>
          <p:cNvSpPr/>
          <p:nvPr/>
        </p:nvSpPr>
        <p:spPr>
          <a:xfrm>
            <a:off x="1000800" y="2203560"/>
            <a:ext cx="2809080" cy="44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0880" bIns="0" anchor="t">
            <a:spAutoFit/>
          </a:bodyPr>
          <a:p>
            <a:pPr marL="12600">
              <a:lnSpc>
                <a:spcPts val="1670"/>
              </a:lnSpc>
              <a:spcBef>
                <a:spcPts val="164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Fascinée par les princesses  de Disney.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5" name="object 5"/>
          <p:cNvSpPr/>
          <p:nvPr/>
        </p:nvSpPr>
        <p:spPr>
          <a:xfrm>
            <a:off x="684720" y="2833560"/>
            <a:ext cx="1328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557" strike="noStrike">
                <a:solidFill>
                  <a:srgbClr val="460e02"/>
                </a:solidFill>
                <a:latin typeface="Arial MT"/>
              </a:rPr>
              <a:t>●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6" name="object 6"/>
          <p:cNvSpPr/>
          <p:nvPr/>
        </p:nvSpPr>
        <p:spPr>
          <a:xfrm>
            <a:off x="684720" y="3386160"/>
            <a:ext cx="132840" cy="22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1400" spc="-557" strike="noStrike">
                <a:solidFill>
                  <a:srgbClr val="460e02"/>
                </a:solidFill>
                <a:latin typeface="Arial MT"/>
              </a:rPr>
              <a:t>●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227" name="object 7"/>
          <p:cNvSpPr/>
          <p:nvPr/>
        </p:nvSpPr>
        <p:spPr>
          <a:xfrm>
            <a:off x="684720" y="2842560"/>
            <a:ext cx="3048840" cy="163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28320">
              <a:lnSpc>
                <a:spcPct val="100000"/>
              </a:lnSpc>
              <a:spcBef>
                <a:spcPts val="99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Travailler dans le design et le  luxe est un rêve.</a:t>
            </a:r>
            <a:endParaRPr b="0" lang="fr-FR" sz="1800" spc="-1" strike="noStrike">
              <a:latin typeface="Arial"/>
            </a:endParaRPr>
          </a:p>
          <a:p>
            <a:pPr marL="328320">
              <a:lnSpc>
                <a:spcPct val="100000"/>
              </a:lnSpc>
              <a:spcBef>
                <a:spcPts val="1001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Tenue de rêve pour chaque  fille.</a:t>
            </a:r>
            <a:endParaRPr b="0" lang="fr-FR" sz="1800" spc="-1" strike="noStrike">
              <a:latin typeface="Arial"/>
            </a:endParaRPr>
          </a:p>
          <a:p>
            <a:pPr marL="328320" indent="-315720">
              <a:lnSpc>
                <a:spcPct val="100000"/>
              </a:lnSpc>
              <a:spcBef>
                <a:spcPts val="98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328320"/>
                <a:tab algn="l" pos="329040"/>
              </a:tabLst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228" name="object 8" descr=""/>
          <p:cNvPicPr/>
          <p:nvPr/>
        </p:nvPicPr>
        <p:blipFill>
          <a:blip r:embed="rId1"/>
          <a:stretch/>
        </p:blipFill>
        <p:spPr>
          <a:xfrm>
            <a:off x="4575600" y="95040"/>
            <a:ext cx="4568040" cy="4988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object 2"/>
          <p:cNvSpPr/>
          <p:nvPr/>
        </p:nvSpPr>
        <p:spPr>
          <a:xfrm>
            <a:off x="0" y="4739040"/>
            <a:ext cx="9142920" cy="406800"/>
          </a:xfrm>
          <a:custGeom>
            <a:avLst/>
            <a:gdLst/>
            <a:ah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object 3" descr=""/>
          <p:cNvPicPr/>
          <p:nvPr/>
        </p:nvPicPr>
        <p:blipFill>
          <a:blip r:embed="rId1"/>
          <a:stretch/>
        </p:blipFill>
        <p:spPr>
          <a:xfrm>
            <a:off x="7966080" y="1800"/>
            <a:ext cx="1177560" cy="2713320"/>
          </a:xfrm>
          <a:prstGeom prst="rect">
            <a:avLst/>
          </a:prstGeom>
          <a:ln w="0">
            <a:noFill/>
          </a:ln>
        </p:spPr>
      </p:pic>
      <p:grpSp>
        <p:nvGrpSpPr>
          <p:cNvPr id="231" name="object 4"/>
          <p:cNvGrpSpPr/>
          <p:nvPr/>
        </p:nvGrpSpPr>
        <p:grpSpPr>
          <a:xfrm>
            <a:off x="0" y="2572920"/>
            <a:ext cx="1258200" cy="2572200"/>
            <a:chOff x="0" y="2572920"/>
            <a:chExt cx="1258200" cy="2572200"/>
          </a:xfrm>
        </p:grpSpPr>
        <p:pic>
          <p:nvPicPr>
            <p:cNvPr id="232" name="object 5" descr=""/>
            <p:cNvPicPr/>
            <p:nvPr/>
          </p:nvPicPr>
          <p:blipFill>
            <a:blip r:embed="rId2"/>
            <a:stretch/>
          </p:blipFill>
          <p:spPr>
            <a:xfrm>
              <a:off x="168480" y="3271680"/>
              <a:ext cx="1089720" cy="1873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3" name="object 6" descr=""/>
            <p:cNvPicPr/>
            <p:nvPr/>
          </p:nvPicPr>
          <p:blipFill>
            <a:blip r:embed="rId3"/>
            <a:stretch/>
          </p:blipFill>
          <p:spPr>
            <a:xfrm>
              <a:off x="0" y="2572920"/>
              <a:ext cx="909360" cy="2572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3403800" y="0"/>
            <a:ext cx="29966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7200" spc="-270" strike="noStrike">
                <a:solidFill>
                  <a:srgbClr val="460e02"/>
                </a:solidFill>
                <a:latin typeface="Arial MT"/>
              </a:rPr>
              <a:t>T</a:t>
            </a:r>
            <a:r>
              <a:rPr b="0" lang="fr-FR" sz="7200" spc="-12" strike="noStrike">
                <a:solidFill>
                  <a:srgbClr val="460e02"/>
                </a:solidFill>
                <a:latin typeface="Arial MT"/>
              </a:rPr>
              <a:t>r</a:t>
            </a:r>
            <a:r>
              <a:rPr b="0" lang="fr-FR" sz="7200" spc="-7" strike="noStrike">
                <a:solidFill>
                  <a:srgbClr val="460e02"/>
                </a:solidFill>
                <a:latin typeface="Arial MT"/>
              </a:rPr>
              <a:t>el</a:t>
            </a:r>
            <a:r>
              <a:rPr b="0" lang="fr-FR" sz="7200" spc="-12" strike="noStrike">
                <a:solidFill>
                  <a:srgbClr val="460e02"/>
                </a:solidFill>
                <a:latin typeface="Arial MT"/>
              </a:rPr>
              <a:t>l</a:t>
            </a:r>
            <a:r>
              <a:rPr b="0" lang="fr-FR" sz="7200" spc="-1" strike="noStrike">
                <a:solidFill>
                  <a:srgbClr val="460e02"/>
                </a:solidFill>
                <a:latin typeface="Arial MT"/>
              </a:rPr>
              <a:t>o</a:t>
            </a:r>
            <a:endParaRPr b="0" lang="fr-FR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35" name="object 8" descr=""/>
          <p:cNvPicPr/>
          <p:nvPr/>
        </p:nvPicPr>
        <p:blipFill>
          <a:blip r:embed="rId4"/>
          <a:stretch/>
        </p:blipFill>
        <p:spPr>
          <a:xfrm>
            <a:off x="648000" y="1132560"/>
            <a:ext cx="7439760" cy="3188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object 2"/>
          <p:cNvSpPr/>
          <p:nvPr/>
        </p:nvSpPr>
        <p:spPr>
          <a:xfrm>
            <a:off x="0" y="4739040"/>
            <a:ext cx="9142920" cy="406800"/>
          </a:xfrm>
          <a:custGeom>
            <a:avLst/>
            <a:gdLst/>
            <a:ah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7" name="object 3" descr=""/>
          <p:cNvPicPr/>
          <p:nvPr/>
        </p:nvPicPr>
        <p:blipFill>
          <a:blip r:embed="rId1"/>
          <a:stretch/>
        </p:blipFill>
        <p:spPr>
          <a:xfrm>
            <a:off x="7966080" y="1800"/>
            <a:ext cx="1177560" cy="2713320"/>
          </a:xfrm>
          <a:prstGeom prst="rect">
            <a:avLst/>
          </a:prstGeom>
          <a:ln w="0">
            <a:noFill/>
          </a:ln>
        </p:spPr>
      </p:pic>
      <p:grpSp>
        <p:nvGrpSpPr>
          <p:cNvPr id="238" name="object 4"/>
          <p:cNvGrpSpPr/>
          <p:nvPr/>
        </p:nvGrpSpPr>
        <p:grpSpPr>
          <a:xfrm>
            <a:off x="0" y="2572920"/>
            <a:ext cx="1258200" cy="2572200"/>
            <a:chOff x="0" y="2572920"/>
            <a:chExt cx="1258200" cy="2572200"/>
          </a:xfrm>
        </p:grpSpPr>
        <p:pic>
          <p:nvPicPr>
            <p:cNvPr id="239" name="object 5" descr=""/>
            <p:cNvPicPr/>
            <p:nvPr/>
          </p:nvPicPr>
          <p:blipFill>
            <a:blip r:embed="rId2"/>
            <a:stretch/>
          </p:blipFill>
          <p:spPr>
            <a:xfrm>
              <a:off x="168480" y="3271680"/>
              <a:ext cx="1089720" cy="1873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0" name="object 6" descr=""/>
            <p:cNvPicPr/>
            <p:nvPr/>
          </p:nvPicPr>
          <p:blipFill>
            <a:blip r:embed="rId3"/>
            <a:stretch/>
          </p:blipFill>
          <p:spPr>
            <a:xfrm>
              <a:off x="0" y="2572920"/>
              <a:ext cx="909360" cy="25722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88000" y="25560"/>
            <a:ext cx="8208000" cy="2207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fr-FR" sz="7200" spc="-7" strike="noStrike">
                <a:solidFill>
                  <a:srgbClr val="460e02"/>
                </a:solidFill>
                <a:latin typeface="Arial MT"/>
              </a:rPr>
              <a:t>Diagramme</a:t>
            </a:r>
            <a:r>
              <a:rPr b="0" lang="fr-FR" sz="7200" spc="-80" strike="noStrike">
                <a:solidFill>
                  <a:srgbClr val="460e02"/>
                </a:solidFill>
                <a:latin typeface="Arial MT"/>
              </a:rPr>
              <a:t> </a:t>
            </a:r>
            <a:r>
              <a:rPr b="0" lang="fr-FR" sz="7200" spc="-7" strike="noStrike">
                <a:solidFill>
                  <a:srgbClr val="460e02"/>
                </a:solidFill>
                <a:latin typeface="Arial MT"/>
              </a:rPr>
              <a:t>UML</a:t>
            </a:r>
            <a:endParaRPr b="0" lang="fr-FR" sz="7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2" name="object 8" descr=""/>
          <p:cNvPicPr/>
          <p:nvPr/>
        </p:nvPicPr>
        <p:blipFill>
          <a:blip r:embed="rId4"/>
          <a:stretch/>
        </p:blipFill>
        <p:spPr>
          <a:xfrm>
            <a:off x="576000" y="1168560"/>
            <a:ext cx="7445520" cy="3726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object 2"/>
          <p:cNvSpPr/>
          <p:nvPr/>
        </p:nvSpPr>
        <p:spPr>
          <a:xfrm>
            <a:off x="7385400" y="1800"/>
            <a:ext cx="1757160" cy="5143320"/>
          </a:xfrm>
          <a:custGeom>
            <a:avLst/>
            <a:gdLst/>
            <a:ahLst/>
            <a:rect l="l" t="t" r="r" b="b"/>
            <a:pathLst>
              <a:path w="1757679" h="5143500">
                <a:moveTo>
                  <a:pt x="1757514" y="0"/>
                </a:moveTo>
                <a:lnTo>
                  <a:pt x="0" y="0"/>
                </a:lnTo>
                <a:lnTo>
                  <a:pt x="0" y="5142953"/>
                </a:lnTo>
                <a:lnTo>
                  <a:pt x="878751" y="5142953"/>
                </a:lnTo>
                <a:lnTo>
                  <a:pt x="1757514" y="5142953"/>
                </a:lnTo>
                <a:lnTo>
                  <a:pt x="1757514" y="0"/>
                </a:lnTo>
                <a:close/>
              </a:path>
            </a:pathLst>
          </a:custGeom>
          <a:solidFill>
            <a:srgbClr val="e4d8c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44" name="object 3"/>
          <p:cNvGrpSpPr/>
          <p:nvPr/>
        </p:nvGrpSpPr>
        <p:grpSpPr>
          <a:xfrm>
            <a:off x="0" y="1800"/>
            <a:ext cx="9143640" cy="5142960"/>
            <a:chOff x="0" y="1800"/>
            <a:chExt cx="9143640" cy="5142960"/>
          </a:xfrm>
        </p:grpSpPr>
        <p:sp>
          <p:nvSpPr>
            <p:cNvPr id="245" name="object 4"/>
            <p:cNvSpPr/>
            <p:nvPr/>
          </p:nvSpPr>
          <p:spPr>
            <a:xfrm>
              <a:off x="0" y="1800"/>
              <a:ext cx="8658000" cy="4661640"/>
            </a:xfrm>
            <a:custGeom>
              <a:avLst/>
              <a:gdLst/>
              <a:ahLst/>
              <a:rect l="l" t="t" r="r" b="b"/>
              <a:pathLst>
                <a:path w="8658225" h="4662170">
                  <a:moveTo>
                    <a:pt x="4259160" y="4661636"/>
                  </a:moveTo>
                  <a:lnTo>
                    <a:pt x="0" y="4661636"/>
                  </a:lnTo>
                  <a:moveTo>
                    <a:pt x="8657640" y="0"/>
                  </a:moveTo>
                  <a:lnTo>
                    <a:pt x="8657640" y="4661636"/>
                  </a:lnTo>
                  <a:lnTo>
                    <a:pt x="4259160" y="4661636"/>
                  </a:lnTo>
                </a:path>
              </a:pathLst>
            </a:custGeom>
            <a:noFill/>
            <a:ln w="9360">
              <a:solidFill>
                <a:srgbClr val="460e0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pic>
          <p:nvPicPr>
            <p:cNvPr id="246" name="object 5" descr=""/>
            <p:cNvPicPr/>
            <p:nvPr/>
          </p:nvPicPr>
          <p:blipFill>
            <a:blip r:embed="rId1"/>
            <a:stretch/>
          </p:blipFill>
          <p:spPr>
            <a:xfrm>
              <a:off x="5874120" y="1556640"/>
              <a:ext cx="2129040" cy="3588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47" name="object 6" descr=""/>
            <p:cNvPicPr/>
            <p:nvPr/>
          </p:nvPicPr>
          <p:blipFill>
            <a:blip r:embed="rId2"/>
            <a:stretch/>
          </p:blipFill>
          <p:spPr>
            <a:xfrm>
              <a:off x="7654320" y="983160"/>
              <a:ext cx="1489320" cy="4161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797760" y="1187640"/>
            <a:ext cx="2971440" cy="8722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fr-FR" sz="2400" spc="-7" strike="noStrike">
                <a:solidFill>
                  <a:srgbClr val="460e02"/>
                </a:solidFill>
                <a:latin typeface="Arial"/>
              </a:rPr>
              <a:t>Organisation</a:t>
            </a:r>
            <a:r>
              <a:rPr b="1" lang="fr-FR" sz="2400" spc="-35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2400" spc="-7" strike="noStrike">
                <a:solidFill>
                  <a:srgbClr val="460e02"/>
                </a:solidFill>
                <a:latin typeface="Arial"/>
              </a:rPr>
              <a:t>du</a:t>
            </a:r>
            <a:r>
              <a:rPr b="1" lang="fr-FR" sz="2400" spc="-35" strike="noStrike">
                <a:solidFill>
                  <a:srgbClr val="460e02"/>
                </a:solidFill>
                <a:latin typeface="Arial"/>
              </a:rPr>
              <a:t> </a:t>
            </a:r>
            <a:r>
              <a:rPr b="1" lang="fr-FR" sz="2400" spc="-7" strike="noStrike">
                <a:solidFill>
                  <a:srgbClr val="460e02"/>
                </a:solidFill>
                <a:latin typeface="Arial"/>
              </a:rPr>
              <a:t>site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9" name="object 8"/>
          <p:cNvSpPr/>
          <p:nvPr/>
        </p:nvSpPr>
        <p:spPr>
          <a:xfrm>
            <a:off x="1141920" y="2174400"/>
            <a:ext cx="3506040" cy="120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30120" indent="-317880">
              <a:lnSpc>
                <a:spcPts val="1675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329400"/>
                <a:tab algn="l" pos="330840"/>
              </a:tabLst>
            </a:pP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Page</a:t>
            </a:r>
            <a:r>
              <a:rPr b="0" lang="fr-FR" sz="1800" spc="-32" strike="noStrike">
                <a:solidFill>
                  <a:srgbClr val="000000"/>
                </a:solidFill>
                <a:latin typeface="Arial"/>
              </a:rPr>
              <a:t>: 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accueil.</a:t>
            </a:r>
            <a:endParaRPr b="0" lang="fr-FR" sz="1800" spc="-1" strike="noStrike">
              <a:latin typeface="Arial"/>
            </a:endParaRPr>
          </a:p>
          <a:p>
            <a:pPr marL="330120" indent="-317880">
              <a:lnSpc>
                <a:spcPts val="1675"/>
              </a:lnSpc>
              <a:buClr>
                <a:srgbClr val="000000"/>
              </a:buClr>
              <a:buFont typeface="Wingdings" charset="2"/>
              <a:buChar char=""/>
              <a:tabLst>
                <a:tab algn="l" pos="329400"/>
                <a:tab algn="l" pos="330840"/>
              </a:tabLst>
            </a:pP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Page:</a:t>
            </a:r>
            <a:r>
              <a:rPr b="0" lang="fr-FR" sz="1800" spc="-15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connexion/inscription.</a:t>
            </a:r>
            <a:endParaRPr b="0" lang="fr-FR" sz="1800" spc="-1" strike="noStrike">
              <a:latin typeface="Arial"/>
            </a:endParaRPr>
          </a:p>
          <a:p>
            <a:pPr marL="330120" indent="-3178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329400"/>
                <a:tab algn="l" pos="330840"/>
              </a:tabLst>
            </a:pP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Page:</a:t>
            </a:r>
            <a:r>
              <a:rPr b="0" lang="fr-FR" sz="1800" spc="-4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contact.</a:t>
            </a:r>
            <a:endParaRPr b="0" lang="fr-FR" sz="1800" spc="-1" strike="noStrike">
              <a:latin typeface="Arial"/>
            </a:endParaRPr>
          </a:p>
          <a:p>
            <a:pPr marL="330120" indent="-317880">
              <a:lnSpc>
                <a:spcPts val="1681"/>
              </a:lnSpc>
              <a:buClr>
                <a:srgbClr val="000000"/>
              </a:buClr>
              <a:buFont typeface="Wingdings" charset="2"/>
              <a:buChar char=""/>
              <a:tabLst>
                <a:tab algn="l" pos="329400"/>
                <a:tab algn="l" pos="330840"/>
              </a:tabLst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fr-FR" sz="1800" spc="-86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fr-FR" sz="1800" spc="9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FR" sz="1800" spc="-12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po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fr-FR" sz="1800" spc="1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FR" sz="1800" spc="4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12" strike="noStrike">
                <a:solidFill>
                  <a:srgbClr val="000000"/>
                </a:solidFill>
                <a:latin typeface="Arial"/>
              </a:rPr>
              <a:t>n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ou</a:t>
            </a:r>
            <a:r>
              <a:rPr b="0" lang="fr-FR" sz="1800" spc="4" strike="noStrike">
                <a:solidFill>
                  <a:srgbClr val="000000"/>
                </a:solidFill>
                <a:latin typeface="Arial"/>
              </a:rPr>
              <a:t>s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1800" spc="-1" strike="noStrike">
              <a:latin typeface="Arial"/>
            </a:endParaRPr>
          </a:p>
          <a:p>
            <a:pPr marL="330120" indent="-31788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  <a:tabLst>
                <a:tab algn="l" pos="329400"/>
                <a:tab algn="l" pos="330840"/>
              </a:tabLst>
            </a:pP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Page:</a:t>
            </a:r>
            <a:r>
              <a:rPr b="0" lang="fr-FR" sz="1800" spc="-32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1800" spc="-7" strike="noStrike">
                <a:solidFill>
                  <a:srgbClr val="000000"/>
                </a:solidFill>
                <a:latin typeface="Arial"/>
              </a:rPr>
              <a:t>produit.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Application>LibreOffice/7.2.1.2$Linux_X86_64 LibreOffice_project/20$Build-2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2022-11-20T18:20:40Z</dcterms:created>
  <dc:creator>SONY</dc:creator>
  <dc:description/>
  <dc:language>en-US</dc:language>
  <cp:lastModifiedBy/>
  <dcterms:modified xsi:type="dcterms:W3CDTF">2022-11-20T23:26:50Z</dcterms:modified>
  <cp:revision>3</cp:revision>
  <dc:subject/>
  <dc:title>Projet WEB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2022-11-20T00:00:00Z</vt:filetime>
  </property>
  <property fmtid="{D5CDD505-2E9C-101B-9397-08002B2CF9AE}" pid="3" name="Creator">
    <vt:lpwstr>Impress</vt:lpwstr>
  </property>
  <property fmtid="{D5CDD505-2E9C-101B-9397-08002B2CF9AE}" pid="4" name="HiddenSlides">
    <vt:r8>0</vt:r8>
  </property>
  <property fmtid="{D5CDD505-2E9C-101B-9397-08002B2CF9AE}" pid="5" name="HyperlinksChanged">
    <vt:bool>0</vt:bool>
  </property>
  <property fmtid="{D5CDD505-2E9C-101B-9397-08002B2CF9AE}" pid="6" name="LastSaved">
    <vt:filetime>2022-11-20T00:00:00Z</vt:filetime>
  </property>
  <property fmtid="{D5CDD505-2E9C-101B-9397-08002B2CF9AE}" pid="7" name="LinksUpToDate">
    <vt:bool>0</vt:bool>
  </property>
  <property fmtid="{D5CDD505-2E9C-101B-9397-08002B2CF9AE}" pid="8" name="MMClips">
    <vt:r8>0</vt:r8>
  </property>
  <property fmtid="{D5CDD505-2E9C-101B-9397-08002B2CF9AE}" pid="9" name="Notes">
    <vt:r8>0</vt:r8>
  </property>
  <property fmtid="{D5CDD505-2E9C-101B-9397-08002B2CF9AE}" pid="10" name="PresentationFormat">
    <vt:lpwstr>Personnalisé</vt:lpwstr>
  </property>
  <property fmtid="{D5CDD505-2E9C-101B-9397-08002B2CF9AE}" pid="11" name="ScaleCrop">
    <vt:bool>0</vt:bool>
  </property>
  <property fmtid="{D5CDD505-2E9C-101B-9397-08002B2CF9AE}" pid="12" name="ShareDoc">
    <vt:bool>0</vt:bool>
  </property>
  <property fmtid="{D5CDD505-2E9C-101B-9397-08002B2CF9AE}" pid="13" name="Slides">
    <vt:r8>12</vt:r8>
  </property>
</Properties>
</file>